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5.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6.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7.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8.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ags/tag15.xml" ContentType="application/vnd.openxmlformats-officedocument.presentationml.tags+xml"/>
  <Override PartName="/ppt/notesSlides/notesSlide1.xml" ContentType="application/vnd.openxmlformats-officedocument.presentationml.notesSlide+xml"/>
  <Override PartName="/ppt/tags/tag16.xml" ContentType="application/vnd.openxmlformats-officedocument.presentationml.tags+xml"/>
  <Override PartName="/ppt/notesSlides/notesSlide2.xml" ContentType="application/vnd.openxmlformats-officedocument.presentationml.notesSlide+xml"/>
  <Override PartName="/ppt/tags/tag17.xml" ContentType="application/vnd.openxmlformats-officedocument.presentationml.tags+xml"/>
  <Override PartName="/ppt/notesSlides/notesSlide3.xml" ContentType="application/vnd.openxmlformats-officedocument.presentationml.notesSlide+xml"/>
  <Override PartName="/ppt/tags/tag18.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9.xml" ContentType="application/vnd.openxmlformats-officedocument.presentationml.tags+xml"/>
  <Override PartName="/ppt/notesSlides/notesSlide6.xml" ContentType="application/vnd.openxmlformats-officedocument.presentationml.notesSlide+xml"/>
  <Override PartName="/ppt/tags/tag20.xml" ContentType="application/vnd.openxmlformats-officedocument.presentationml.tags+xml"/>
  <Override PartName="/ppt/notesSlides/notesSlide7.xml" ContentType="application/vnd.openxmlformats-officedocument.presentationml.notesSlide+xml"/>
  <Override PartName="/ppt/tags/tag2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2.xml" ContentType="application/vnd.openxmlformats-officedocument.presentationml.tags+xml"/>
  <Override PartName="/ppt/notesSlides/notesSlide11.xml" ContentType="application/vnd.openxmlformats-officedocument.presentationml.notesSlide+xml"/>
  <Override PartName="/ppt/tags/tag23.xml" ContentType="application/vnd.openxmlformats-officedocument.presentationml.tags+xml"/>
  <Override PartName="/ppt/notesSlides/notesSlide12.xml" ContentType="application/vnd.openxmlformats-officedocument.presentationml.notesSlide+xml"/>
  <Override PartName="/ppt/tags/tag2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5.xml" ContentType="application/vnd.openxmlformats-officedocument.presentationml.notesSlide+xml"/>
  <Override PartName="/ppt/tags/tag25.xml" ContentType="application/vnd.openxmlformats-officedocument.presentationml.tags+xml"/>
  <Override PartName="/ppt/notesSlides/notesSlide16.xml" ContentType="application/vnd.openxmlformats-officedocument.presentationml.notesSlide+xml"/>
  <Override PartName="/ppt/tags/tag26.xml" ContentType="application/vnd.openxmlformats-officedocument.presentationml.tags+xml"/>
  <Override PartName="/ppt/notesSlides/notesSlide17.xml" ContentType="application/vnd.openxmlformats-officedocument.presentationml.notesSlide+xml"/>
  <Override PartName="/ppt/tags/tag27.xml" ContentType="application/vnd.openxmlformats-officedocument.presentationml.tags+xml"/>
  <Override PartName="/ppt/notesSlides/notesSlide18.xml" ContentType="application/vnd.openxmlformats-officedocument.presentationml.notesSlide+xml"/>
  <Override PartName="/ppt/tags/tag28.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9.xml" ContentType="application/vnd.openxmlformats-officedocument.presentationml.tags+xml"/>
  <Override PartName="/ppt/notesSlides/notesSlide21.xml" ContentType="application/vnd.openxmlformats-officedocument.presentationml.notesSlide+xml"/>
  <Override PartName="/ppt/tags/tag30.xml" ContentType="application/vnd.openxmlformats-officedocument.presentationml.tags+xml"/>
  <Override PartName="/ppt/notesSlides/notesSlide22.xml" ContentType="application/vnd.openxmlformats-officedocument.presentationml.notesSlide+xml"/>
  <Override PartName="/ppt/tags/tag31.xml" ContentType="application/vnd.openxmlformats-officedocument.presentationml.tags+xml"/>
  <Override PartName="/ppt/notesSlides/notesSlide23.xml" ContentType="application/vnd.openxmlformats-officedocument.presentationml.notesSlide+xml"/>
  <Override PartName="/ppt/tags/tag32.xml" ContentType="application/vnd.openxmlformats-officedocument.presentationml.tags+xml"/>
  <Override PartName="/ppt/notesSlides/notesSlide24.xml" ContentType="application/vnd.openxmlformats-officedocument.presentationml.notesSlide+xml"/>
  <Override PartName="/ppt/tags/tag33.xml" ContentType="application/vnd.openxmlformats-officedocument.presentationml.tags+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34.xml" ContentType="application/vnd.openxmlformats-officedocument.presentationml.tags+xml"/>
  <Override PartName="/ppt/notesSlides/notesSlide26.xml" ContentType="application/vnd.openxmlformats-officedocument.presentationml.notesSlide+xml"/>
  <Override PartName="/ppt/tags/tag35.xml" ContentType="application/vnd.openxmlformats-officedocument.presentationml.tags+xml"/>
  <Override PartName="/ppt/notesSlides/notesSlide27.xml" ContentType="application/vnd.openxmlformats-officedocument.presentationml.notesSlide+xml"/>
  <Override PartName="/ppt/tags/tag36.xml" ContentType="application/vnd.openxmlformats-officedocument.presentationml.tags+xml"/>
  <Override PartName="/ppt/notesSlides/notesSlide28.xml" ContentType="application/vnd.openxmlformats-officedocument.presentationml.notesSlide+xml"/>
  <Override PartName="/ppt/tags/tag37.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38.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39.xml" ContentType="application/vnd.openxmlformats-officedocument.presentationml.tags+xml"/>
  <Override PartName="/ppt/notesSlides/notesSlide37.xml" ContentType="application/vnd.openxmlformats-officedocument.presentationml.notesSlide+xml"/>
  <Override PartName="/ppt/tags/tag40.xml" ContentType="application/vnd.openxmlformats-officedocument.presentationml.tags+xml"/>
  <Override PartName="/ppt/notesSlides/notesSlide38.xml" ContentType="application/vnd.openxmlformats-officedocument.presentationml.notesSlide+xml"/>
  <Override PartName="/ppt/tags/tag41.xml" ContentType="application/vnd.openxmlformats-officedocument.presentationml.tags+xml"/>
  <Override PartName="/ppt/notesSlides/notesSlide39.xml" ContentType="application/vnd.openxmlformats-officedocument.presentationml.notesSlide+xml"/>
  <Override PartName="/ppt/tags/tag42.xml" ContentType="application/vnd.openxmlformats-officedocument.presentationml.tags+xml"/>
  <Override PartName="/ppt/notesSlides/notesSlide40.xml" ContentType="application/vnd.openxmlformats-officedocument.presentationml.notesSlide+xml"/>
  <Override PartName="/ppt/tags/tag43.xml" ContentType="application/vnd.openxmlformats-officedocument.presentationml.tags+xml"/>
  <Override PartName="/ppt/notesSlides/notesSlide41.xml" ContentType="application/vnd.openxmlformats-officedocument.presentationml.notesSlide+xml"/>
  <Override PartName="/ppt/tags/tag44.xml" ContentType="application/vnd.openxmlformats-officedocument.presentationml.tags+xml"/>
  <Override PartName="/ppt/notesSlides/notesSlide42.xml" ContentType="application/vnd.openxmlformats-officedocument.presentationml.notesSlide+xml"/>
  <Override PartName="/ppt/tags/tag45.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7"/>
    <p:sldMasterId id="2147483690" r:id="rId8"/>
    <p:sldMasterId id="2147483727" r:id="rId9"/>
    <p:sldMasterId id="2147483753" r:id="rId10"/>
    <p:sldMasterId id="2147483777" r:id="rId11"/>
    <p:sldMasterId id="2147483804" r:id="rId12"/>
    <p:sldMasterId id="2147483824" r:id="rId13"/>
    <p:sldMasterId id="2147483857" r:id="rId14"/>
    <p:sldMasterId id="2147483882" r:id="rId15"/>
  </p:sldMasterIdLst>
  <p:notesMasterIdLst>
    <p:notesMasterId r:id="rId95"/>
  </p:notesMasterIdLst>
  <p:sldIdLst>
    <p:sldId id="863" r:id="rId16"/>
    <p:sldId id="996" r:id="rId17"/>
    <p:sldId id="997" r:id="rId18"/>
    <p:sldId id="8327" r:id="rId19"/>
    <p:sldId id="998" r:id="rId20"/>
    <p:sldId id="999" r:id="rId21"/>
    <p:sldId id="1000" r:id="rId22"/>
    <p:sldId id="1002" r:id="rId23"/>
    <p:sldId id="949" r:id="rId24"/>
    <p:sldId id="954" r:id="rId25"/>
    <p:sldId id="682" r:id="rId26"/>
    <p:sldId id="1003" r:id="rId27"/>
    <p:sldId id="8308" r:id="rId28"/>
    <p:sldId id="8309" r:id="rId29"/>
    <p:sldId id="956" r:id="rId30"/>
    <p:sldId id="684" r:id="rId31"/>
    <p:sldId id="1005" r:id="rId32"/>
    <p:sldId id="1006" r:id="rId33"/>
    <p:sldId id="1008" r:id="rId34"/>
    <p:sldId id="993" r:id="rId35"/>
    <p:sldId id="8261" r:id="rId36"/>
    <p:sldId id="4669" r:id="rId37"/>
    <p:sldId id="569" r:id="rId38"/>
    <p:sldId id="8262" r:id="rId39"/>
    <p:sldId id="8259" r:id="rId40"/>
    <p:sldId id="8263" r:id="rId41"/>
    <p:sldId id="8265" r:id="rId42"/>
    <p:sldId id="8269" r:id="rId43"/>
    <p:sldId id="8270" r:id="rId44"/>
    <p:sldId id="8271" r:id="rId45"/>
    <p:sldId id="8272" r:id="rId46"/>
    <p:sldId id="1004" r:id="rId47"/>
    <p:sldId id="1007" r:id="rId48"/>
    <p:sldId id="8274" r:id="rId49"/>
    <p:sldId id="8286" r:id="rId50"/>
    <p:sldId id="8275" r:id="rId51"/>
    <p:sldId id="8277" r:id="rId52"/>
    <p:sldId id="8278" r:id="rId53"/>
    <p:sldId id="8279" r:id="rId54"/>
    <p:sldId id="8282" r:id="rId55"/>
    <p:sldId id="8283" r:id="rId56"/>
    <p:sldId id="8280" r:id="rId57"/>
    <p:sldId id="8281" r:id="rId58"/>
    <p:sldId id="8290" r:id="rId59"/>
    <p:sldId id="8287" r:id="rId60"/>
    <p:sldId id="8288" r:id="rId61"/>
    <p:sldId id="8289" r:id="rId62"/>
    <p:sldId id="8299" r:id="rId63"/>
    <p:sldId id="8300" r:id="rId64"/>
    <p:sldId id="8301" r:id="rId65"/>
    <p:sldId id="8302" r:id="rId66"/>
    <p:sldId id="8284" r:id="rId67"/>
    <p:sldId id="8285" r:id="rId68"/>
    <p:sldId id="8294" r:id="rId69"/>
    <p:sldId id="443" r:id="rId70"/>
    <p:sldId id="437" r:id="rId71"/>
    <p:sldId id="364" r:id="rId72"/>
    <p:sldId id="375" r:id="rId73"/>
    <p:sldId id="376" r:id="rId74"/>
    <p:sldId id="8295" r:id="rId75"/>
    <p:sldId id="578" r:id="rId76"/>
    <p:sldId id="8296" r:id="rId77"/>
    <p:sldId id="8297" r:id="rId78"/>
    <p:sldId id="8298" r:id="rId79"/>
    <p:sldId id="8306" r:id="rId80"/>
    <p:sldId id="8307" r:id="rId81"/>
    <p:sldId id="8303" r:id="rId82"/>
    <p:sldId id="8316" r:id="rId83"/>
    <p:sldId id="8304" r:id="rId84"/>
    <p:sldId id="8305" r:id="rId85"/>
    <p:sldId id="8310" r:id="rId86"/>
    <p:sldId id="8328" r:id="rId87"/>
    <p:sldId id="8311" r:id="rId88"/>
    <p:sldId id="8315" r:id="rId89"/>
    <p:sldId id="8312" r:id="rId90"/>
    <p:sldId id="8313" r:id="rId91"/>
    <p:sldId id="8314" r:id="rId92"/>
    <p:sldId id="847" r:id="rId93"/>
    <p:sldId id="950" r:id="rId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9C308DD-E90C-4B3D-97D6-FCD79A75D655}">
          <p14:sldIdLst>
            <p14:sldId id="863"/>
          </p14:sldIdLst>
        </p14:section>
        <p14:section name="Introduction and Overview" id="{A16330A8-6DDD-49DD-B0C3-2350D8DBA847}">
          <p14:sldIdLst>
            <p14:sldId id="996"/>
            <p14:sldId id="997"/>
            <p14:sldId id="8327"/>
            <p14:sldId id="998"/>
            <p14:sldId id="999"/>
            <p14:sldId id="1000"/>
            <p14:sldId id="1002"/>
            <p14:sldId id="949"/>
            <p14:sldId id="954"/>
            <p14:sldId id="682"/>
            <p14:sldId id="1003"/>
            <p14:sldId id="8308"/>
            <p14:sldId id="8309"/>
            <p14:sldId id="956"/>
            <p14:sldId id="684"/>
            <p14:sldId id="1005"/>
            <p14:sldId id="1006"/>
          </p14:sldIdLst>
        </p14:section>
        <p14:section name="Modern Data Warehousing" id="{382673BA-4AC1-4E1E-864E-1381BD2D30F7}">
          <p14:sldIdLst>
            <p14:sldId id="1008"/>
            <p14:sldId id="993"/>
            <p14:sldId id="8261"/>
            <p14:sldId id="4669"/>
            <p14:sldId id="569"/>
            <p14:sldId id="8262"/>
            <p14:sldId id="8259"/>
            <p14:sldId id="8263"/>
            <p14:sldId id="8265"/>
            <p14:sldId id="8269"/>
            <p14:sldId id="8270"/>
            <p14:sldId id="8271"/>
            <p14:sldId id="8272"/>
            <p14:sldId id="1004"/>
            <p14:sldId id="1007"/>
            <p14:sldId id="8274"/>
            <p14:sldId id="8286"/>
            <p14:sldId id="8275"/>
            <p14:sldId id="8277"/>
            <p14:sldId id="8278"/>
            <p14:sldId id="8279"/>
          </p14:sldIdLst>
        </p14:section>
        <p14:section name="Advanced Analytics" id="{066B60A8-0F5A-4679-B6B1-11D48DD4CFDC}">
          <p14:sldIdLst>
            <p14:sldId id="8282"/>
            <p14:sldId id="8283"/>
            <p14:sldId id="8280"/>
            <p14:sldId id="8281"/>
            <p14:sldId id="8290"/>
            <p14:sldId id="8287"/>
            <p14:sldId id="8288"/>
            <p14:sldId id="8289"/>
            <p14:sldId id="8299"/>
            <p14:sldId id="8300"/>
            <p14:sldId id="8301"/>
            <p14:sldId id="8302"/>
            <p14:sldId id="8284"/>
            <p14:sldId id="8285"/>
            <p14:sldId id="8294"/>
            <p14:sldId id="443"/>
            <p14:sldId id="437"/>
            <p14:sldId id="364"/>
            <p14:sldId id="375"/>
            <p14:sldId id="376"/>
            <p14:sldId id="8295"/>
            <p14:sldId id="578"/>
            <p14:sldId id="8296"/>
            <p14:sldId id="8297"/>
            <p14:sldId id="8298"/>
            <p14:sldId id="8306"/>
            <p14:sldId id="8307"/>
            <p14:sldId id="8303"/>
            <p14:sldId id="8316"/>
            <p14:sldId id="8304"/>
            <p14:sldId id="8305"/>
            <p14:sldId id="8310"/>
            <p14:sldId id="8328"/>
            <p14:sldId id="8311"/>
            <p14:sldId id="8315"/>
            <p14:sldId id="8312"/>
            <p14:sldId id="8313"/>
            <p14:sldId id="8314"/>
            <p14:sldId id="847"/>
            <p14:sldId id="95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334" clrIdx="0"/>
  <p:cmAuthor id="2" name="Editor" initials="Editor" lastIdx="3" clrIdx="1">
    <p:extLst>
      <p:ext uri="{19B8F6BF-5375-455C-9EA6-DF929625EA0E}">
        <p15:presenceInfo xmlns:p15="http://schemas.microsoft.com/office/powerpoint/2012/main" userId="Editor" providerId="None"/>
      </p:ext>
    </p:extLst>
  </p:cmAuthor>
  <p:cmAuthor id="3" name="Paul Wilcox" initials="PW" lastIdx="42" clrIdx="2">
    <p:extLst>
      <p:ext uri="{19B8F6BF-5375-455C-9EA6-DF929625EA0E}">
        <p15:presenceInfo xmlns:p15="http://schemas.microsoft.com/office/powerpoint/2012/main" userId="be6daff017ddb434" providerId="Windows Live"/>
      </p:ext>
    </p:extLst>
  </p:cmAuthor>
  <p:cmAuthor id="4" name="Courtney Allen" initials="CA" lastIdx="2" clrIdx="3">
    <p:extLst>
      <p:ext uri="{19B8F6BF-5375-455C-9EA6-DF929625EA0E}">
        <p15:presenceInfo xmlns:p15="http://schemas.microsoft.com/office/powerpoint/2012/main" userId="4bcd3356b07d4f3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E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0BA666-0BB1-4341-AF7D-D1591993927E}" v="9" dt="2019-07-17T05:13:48.704"/>
    <p1510:client id="{E909025A-555D-4C48-9E72-5CC098395834}" v="11" dt="2019-07-17T10:59:30.8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78" autoAdjust="0"/>
    <p:restoredTop sz="96357" autoAdjust="0"/>
  </p:normalViewPr>
  <p:slideViewPr>
    <p:cSldViewPr snapToGrid="0">
      <p:cViewPr varScale="1">
        <p:scale>
          <a:sx n="92" d="100"/>
          <a:sy n="92" d="100"/>
        </p:scale>
        <p:origin x="44" y="30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1.xml"/><Relationship Id="rId21" Type="http://schemas.openxmlformats.org/officeDocument/2006/relationships/slide" Target="slides/slide6.xml"/><Relationship Id="rId42" Type="http://schemas.openxmlformats.org/officeDocument/2006/relationships/slide" Target="slides/slide27.xml"/><Relationship Id="rId47" Type="http://schemas.openxmlformats.org/officeDocument/2006/relationships/slide" Target="slides/slide32.xml"/><Relationship Id="rId63" Type="http://schemas.openxmlformats.org/officeDocument/2006/relationships/slide" Target="slides/slide48.xml"/><Relationship Id="rId68" Type="http://schemas.openxmlformats.org/officeDocument/2006/relationships/slide" Target="slides/slide53.xml"/><Relationship Id="rId84" Type="http://schemas.openxmlformats.org/officeDocument/2006/relationships/slide" Target="slides/slide69.xml"/><Relationship Id="rId89" Type="http://schemas.openxmlformats.org/officeDocument/2006/relationships/slide" Target="slides/slide74.xml"/><Relationship Id="rId16" Type="http://schemas.openxmlformats.org/officeDocument/2006/relationships/slide" Target="slides/slide1.xml"/><Relationship Id="rId11" Type="http://schemas.openxmlformats.org/officeDocument/2006/relationships/slideMaster" Target="slideMasters/slideMaster5.xml"/><Relationship Id="rId32" Type="http://schemas.openxmlformats.org/officeDocument/2006/relationships/slide" Target="slides/slide17.xml"/><Relationship Id="rId37" Type="http://schemas.openxmlformats.org/officeDocument/2006/relationships/slide" Target="slides/slide22.xml"/><Relationship Id="rId53" Type="http://schemas.openxmlformats.org/officeDocument/2006/relationships/slide" Target="slides/slide38.xml"/><Relationship Id="rId58" Type="http://schemas.openxmlformats.org/officeDocument/2006/relationships/slide" Target="slides/slide43.xml"/><Relationship Id="rId74" Type="http://schemas.openxmlformats.org/officeDocument/2006/relationships/slide" Target="slides/slide59.xml"/><Relationship Id="rId79" Type="http://schemas.openxmlformats.org/officeDocument/2006/relationships/slide" Target="slides/slide64.xml"/><Relationship Id="rId102" Type="http://schemas.microsoft.com/office/2015/10/relationships/revisionInfo" Target="revisionInfo.xml"/><Relationship Id="rId5" Type="http://schemas.openxmlformats.org/officeDocument/2006/relationships/customXml" Target="../customXml/item5.xml"/><Relationship Id="rId90" Type="http://schemas.openxmlformats.org/officeDocument/2006/relationships/slide" Target="slides/slide75.xml"/><Relationship Id="rId95" Type="http://schemas.openxmlformats.org/officeDocument/2006/relationships/notesMaster" Target="notesMasters/notesMaster1.xml"/><Relationship Id="rId22" Type="http://schemas.openxmlformats.org/officeDocument/2006/relationships/slide" Target="slides/slide7.xml"/><Relationship Id="rId27" Type="http://schemas.openxmlformats.org/officeDocument/2006/relationships/slide" Target="slides/slide12.xml"/><Relationship Id="rId43" Type="http://schemas.openxmlformats.org/officeDocument/2006/relationships/slide" Target="slides/slide28.xml"/><Relationship Id="rId48" Type="http://schemas.openxmlformats.org/officeDocument/2006/relationships/slide" Target="slides/slide33.xml"/><Relationship Id="rId64" Type="http://schemas.openxmlformats.org/officeDocument/2006/relationships/slide" Target="slides/slide49.xml"/><Relationship Id="rId69" Type="http://schemas.openxmlformats.org/officeDocument/2006/relationships/slide" Target="slides/slide54.xml"/><Relationship Id="rId80" Type="http://schemas.openxmlformats.org/officeDocument/2006/relationships/slide" Target="slides/slide65.xml"/><Relationship Id="rId85" Type="http://schemas.openxmlformats.org/officeDocument/2006/relationships/slide" Target="slides/slide70.xml"/><Relationship Id="rId12" Type="http://schemas.openxmlformats.org/officeDocument/2006/relationships/slideMaster" Target="slideMasters/slideMaster6.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slide" Target="slides/slide52.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slide" Target="slides/slide47.xml"/><Relationship Id="rId70" Type="http://schemas.openxmlformats.org/officeDocument/2006/relationships/slide" Target="slides/slide55.xml"/><Relationship Id="rId75" Type="http://schemas.openxmlformats.org/officeDocument/2006/relationships/slide" Target="slides/slide60.xml"/><Relationship Id="rId83" Type="http://schemas.openxmlformats.org/officeDocument/2006/relationships/slide" Target="slides/slide68.xml"/><Relationship Id="rId88" Type="http://schemas.openxmlformats.org/officeDocument/2006/relationships/slide" Target="slides/slide73.xml"/><Relationship Id="rId91" Type="http://schemas.openxmlformats.org/officeDocument/2006/relationships/slide" Target="slides/slide76.xml"/><Relationship Id="rId96"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Master" Target="slideMasters/slideMaster9.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 Type="http://schemas.openxmlformats.org/officeDocument/2006/relationships/slideMaster" Target="slideMasters/slideMaster4.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openxmlformats.org/officeDocument/2006/relationships/slide" Target="slides/slide58.xml"/><Relationship Id="rId78" Type="http://schemas.openxmlformats.org/officeDocument/2006/relationships/slide" Target="slides/slide63.xml"/><Relationship Id="rId81" Type="http://schemas.openxmlformats.org/officeDocument/2006/relationships/slide" Target="slides/slide66.xml"/><Relationship Id="rId86" Type="http://schemas.openxmlformats.org/officeDocument/2006/relationships/slide" Target="slides/slide71.xml"/><Relationship Id="rId94" Type="http://schemas.openxmlformats.org/officeDocument/2006/relationships/slide" Target="slides/slide79.xml"/><Relationship Id="rId99" Type="http://schemas.openxmlformats.org/officeDocument/2006/relationships/theme" Target="theme/theme1.xml"/><Relationship Id="rId101" Type="http://schemas.microsoft.com/office/2016/11/relationships/changesInfo" Target="changesInfos/changesInfo1.xml"/><Relationship Id="rId4" Type="http://schemas.openxmlformats.org/officeDocument/2006/relationships/customXml" Target="../customXml/item4.xml"/><Relationship Id="rId9" Type="http://schemas.openxmlformats.org/officeDocument/2006/relationships/slideMaster" Target="slideMasters/slideMaster3.xml"/><Relationship Id="rId13" Type="http://schemas.openxmlformats.org/officeDocument/2006/relationships/slideMaster" Target="slideMasters/slideMaster7.xml"/><Relationship Id="rId18" Type="http://schemas.openxmlformats.org/officeDocument/2006/relationships/slide" Target="slides/slide3.xml"/><Relationship Id="rId39" Type="http://schemas.openxmlformats.org/officeDocument/2006/relationships/slide" Target="slides/slide24.xml"/><Relationship Id="rId34" Type="http://schemas.openxmlformats.org/officeDocument/2006/relationships/slide" Target="slides/slide19.xml"/><Relationship Id="rId50" Type="http://schemas.openxmlformats.org/officeDocument/2006/relationships/slide" Target="slides/slide35.xml"/><Relationship Id="rId55" Type="http://schemas.openxmlformats.org/officeDocument/2006/relationships/slide" Target="slides/slide40.xml"/><Relationship Id="rId76" Type="http://schemas.openxmlformats.org/officeDocument/2006/relationships/slide" Target="slides/slide61.xml"/><Relationship Id="rId97" Type="http://schemas.openxmlformats.org/officeDocument/2006/relationships/presProps" Target="presProps.xml"/><Relationship Id="rId7" Type="http://schemas.openxmlformats.org/officeDocument/2006/relationships/slideMaster" Target="slideMasters/slideMaster1.xml"/><Relationship Id="rId71" Type="http://schemas.openxmlformats.org/officeDocument/2006/relationships/slide" Target="slides/slide56.xml"/><Relationship Id="rId92" Type="http://schemas.openxmlformats.org/officeDocument/2006/relationships/slide" Target="slides/slide77.xml"/><Relationship Id="rId2" Type="http://schemas.openxmlformats.org/officeDocument/2006/relationships/customXml" Target="../customXml/item2.xml"/><Relationship Id="rId29" Type="http://schemas.openxmlformats.org/officeDocument/2006/relationships/slide" Target="slides/slide14.xml"/><Relationship Id="rId24" Type="http://schemas.openxmlformats.org/officeDocument/2006/relationships/slide" Target="slides/slide9.xml"/><Relationship Id="rId40" Type="http://schemas.openxmlformats.org/officeDocument/2006/relationships/slide" Target="slides/slide25.xml"/><Relationship Id="rId45" Type="http://schemas.openxmlformats.org/officeDocument/2006/relationships/slide" Target="slides/slide30.xml"/><Relationship Id="rId66" Type="http://schemas.openxmlformats.org/officeDocument/2006/relationships/slide" Target="slides/slide51.xml"/><Relationship Id="rId87" Type="http://schemas.openxmlformats.org/officeDocument/2006/relationships/slide" Target="slides/slide72.xml"/><Relationship Id="rId61" Type="http://schemas.openxmlformats.org/officeDocument/2006/relationships/slide" Target="slides/slide46.xml"/><Relationship Id="rId82" Type="http://schemas.openxmlformats.org/officeDocument/2006/relationships/slide" Target="slides/slide67.xml"/><Relationship Id="rId19" Type="http://schemas.openxmlformats.org/officeDocument/2006/relationships/slide" Target="slides/slide4.xml"/><Relationship Id="rId14" Type="http://schemas.openxmlformats.org/officeDocument/2006/relationships/slideMaster" Target="slideMasters/slideMaster8.xml"/><Relationship Id="rId30" Type="http://schemas.openxmlformats.org/officeDocument/2006/relationships/slide" Target="slides/slide15.xml"/><Relationship Id="rId35" Type="http://schemas.openxmlformats.org/officeDocument/2006/relationships/slide" Target="slides/slide20.xml"/><Relationship Id="rId56" Type="http://schemas.openxmlformats.org/officeDocument/2006/relationships/slide" Target="slides/slide41.xml"/><Relationship Id="rId77" Type="http://schemas.openxmlformats.org/officeDocument/2006/relationships/slide" Target="slides/slide62.xml"/><Relationship Id="rId100" Type="http://schemas.openxmlformats.org/officeDocument/2006/relationships/tableStyles" Target="tableStyles.xml"/><Relationship Id="rId8" Type="http://schemas.openxmlformats.org/officeDocument/2006/relationships/slideMaster" Target="slideMasters/slideMaster2.xml"/><Relationship Id="rId51" Type="http://schemas.openxmlformats.org/officeDocument/2006/relationships/slide" Target="slides/slide36.xml"/><Relationship Id="rId72" Type="http://schemas.openxmlformats.org/officeDocument/2006/relationships/slide" Target="slides/slide57.xml"/><Relationship Id="rId93" Type="http://schemas.openxmlformats.org/officeDocument/2006/relationships/slide" Target="slides/slide78.xml"/><Relationship Id="rId98" Type="http://schemas.openxmlformats.org/officeDocument/2006/relationships/viewProps" Target="view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bio Braga" userId="613eb079-57c7-4126-97e0-8d0ffad165b8" providerId="ADAL" clId="{750BA666-0BB1-4341-AF7D-D1591993927E}"/>
    <pc:docChg chg="undo custSel addSld delSld modSld modMainMaster modSection">
      <pc:chgData name="Fabio Braga" userId="613eb079-57c7-4126-97e0-8d0ffad165b8" providerId="ADAL" clId="{750BA666-0BB1-4341-AF7D-D1591993927E}" dt="2019-07-17T05:13:47.884" v="23"/>
      <pc:docMkLst>
        <pc:docMk/>
      </pc:docMkLst>
      <pc:sldChg chg="add del">
        <pc:chgData name="Fabio Braga" userId="613eb079-57c7-4126-97e0-8d0ffad165b8" providerId="ADAL" clId="{750BA666-0BB1-4341-AF7D-D1591993927E}" dt="2019-07-17T05:13:42.503" v="21" actId="2696"/>
        <pc:sldMkLst>
          <pc:docMk/>
          <pc:sldMk cId="1910531266" sldId="955"/>
        </pc:sldMkLst>
      </pc:sldChg>
      <pc:sldChg chg="addSp delSp modSp">
        <pc:chgData name="Fabio Braga" userId="613eb079-57c7-4126-97e0-8d0ffad165b8" providerId="ADAL" clId="{750BA666-0BB1-4341-AF7D-D1591993927E}" dt="2019-06-05T22:33:28.219" v="4" actId="1076"/>
        <pc:sldMkLst>
          <pc:docMk/>
          <pc:sldMk cId="1377398909" sldId="998"/>
        </pc:sldMkLst>
        <pc:picChg chg="add mod">
          <ac:chgData name="Fabio Braga" userId="613eb079-57c7-4126-97e0-8d0ffad165b8" providerId="ADAL" clId="{750BA666-0BB1-4341-AF7D-D1591993927E}" dt="2019-06-05T22:33:28.219" v="4" actId="1076"/>
          <ac:picMkLst>
            <pc:docMk/>
            <pc:sldMk cId="1377398909" sldId="998"/>
            <ac:picMk id="2" creationId="{4DA979A7-F2F5-4D0B-ACD7-A85E58FB7C26}"/>
          </ac:picMkLst>
        </pc:picChg>
        <pc:picChg chg="del">
          <ac:chgData name="Fabio Braga" userId="613eb079-57c7-4126-97e0-8d0ffad165b8" providerId="ADAL" clId="{750BA666-0BB1-4341-AF7D-D1591993927E}" dt="2019-06-05T22:33:02.672" v="1" actId="478"/>
          <ac:picMkLst>
            <pc:docMk/>
            <pc:sldMk cId="1377398909" sldId="998"/>
            <ac:picMk id="6" creationId="{B2C8E329-0FD7-44E4-BCC3-0765F4DE861F}"/>
          </ac:picMkLst>
        </pc:picChg>
      </pc:sldChg>
      <pc:sldChg chg="addSp delSp modSp">
        <pc:chgData name="Fabio Braga" userId="613eb079-57c7-4126-97e0-8d0ffad165b8" providerId="ADAL" clId="{750BA666-0BB1-4341-AF7D-D1591993927E}" dt="2019-06-06T05:36:24.384" v="13" actId="1076"/>
        <pc:sldMkLst>
          <pc:docMk/>
          <pc:sldMk cId="2309066445" sldId="999"/>
        </pc:sldMkLst>
        <pc:picChg chg="add del mod">
          <ac:chgData name="Fabio Braga" userId="613eb079-57c7-4126-97e0-8d0ffad165b8" providerId="ADAL" clId="{750BA666-0BB1-4341-AF7D-D1591993927E}" dt="2019-06-06T04:28:15.280" v="7" actId="478"/>
          <ac:picMkLst>
            <pc:docMk/>
            <pc:sldMk cId="2309066445" sldId="999"/>
            <ac:picMk id="4" creationId="{E88634EA-1B66-49A7-9D7E-DC647DB775CC}"/>
          </ac:picMkLst>
        </pc:picChg>
        <pc:picChg chg="del">
          <ac:chgData name="Fabio Braga" userId="613eb079-57c7-4126-97e0-8d0ffad165b8" providerId="ADAL" clId="{750BA666-0BB1-4341-AF7D-D1591993927E}" dt="2019-06-06T04:25:39.427" v="5" actId="478"/>
          <ac:picMkLst>
            <pc:docMk/>
            <pc:sldMk cId="2309066445" sldId="999"/>
            <ac:picMk id="5" creationId="{A2980CE8-1C5E-4AF5-980F-7136B0ACAA8E}"/>
          </ac:picMkLst>
        </pc:picChg>
        <pc:picChg chg="add mod">
          <ac:chgData name="Fabio Braga" userId="613eb079-57c7-4126-97e0-8d0ffad165b8" providerId="ADAL" clId="{750BA666-0BB1-4341-AF7D-D1591993927E}" dt="2019-06-06T05:36:24.384" v="13" actId="1076"/>
          <ac:picMkLst>
            <pc:docMk/>
            <pc:sldMk cId="2309066445" sldId="999"/>
            <ac:picMk id="7" creationId="{A0D1A808-2297-4264-8AFE-852039A1A7ED}"/>
          </ac:picMkLst>
        </pc:picChg>
      </pc:sldChg>
      <pc:sldChg chg="add del">
        <pc:chgData name="Fabio Braga" userId="613eb079-57c7-4126-97e0-8d0ffad165b8" providerId="ADAL" clId="{750BA666-0BB1-4341-AF7D-D1591993927E}" dt="2019-07-17T05:13:42.324" v="20" actId="2696"/>
        <pc:sldMkLst>
          <pc:docMk/>
          <pc:sldMk cId="814610020" sldId="1001"/>
        </pc:sldMkLst>
      </pc:sldChg>
      <pc:sldChg chg="add del">
        <pc:chgData name="Fabio Braga" userId="613eb079-57c7-4126-97e0-8d0ffad165b8" providerId="ADAL" clId="{750BA666-0BB1-4341-AF7D-D1591993927E}" dt="2019-07-17T05:13:42.138" v="19" actId="2696"/>
        <pc:sldMkLst>
          <pc:docMk/>
          <pc:sldMk cId="2194511247" sldId="4362"/>
        </pc:sldMkLst>
      </pc:sldChg>
      <pc:sldChg chg="add del">
        <pc:chgData name="Fabio Braga" userId="613eb079-57c7-4126-97e0-8d0ffad165b8" providerId="ADAL" clId="{750BA666-0BB1-4341-AF7D-D1591993927E}" dt="2019-07-17T05:13:41.949" v="18" actId="2696"/>
        <pc:sldMkLst>
          <pc:docMk/>
          <pc:sldMk cId="1622195811" sldId="8258"/>
        </pc:sldMkLst>
      </pc:sldChg>
      <pc:sldChg chg="modSp">
        <pc:chgData name="Fabio Braga" userId="613eb079-57c7-4126-97e0-8d0ffad165b8" providerId="ADAL" clId="{750BA666-0BB1-4341-AF7D-D1591993927E}" dt="2019-06-05T22:28:52.012" v="0"/>
        <pc:sldMkLst>
          <pc:docMk/>
          <pc:sldMk cId="2054304668" sldId="8312"/>
        </pc:sldMkLst>
        <pc:spChg chg="mod">
          <ac:chgData name="Fabio Braga" userId="613eb079-57c7-4126-97e0-8d0ffad165b8" providerId="ADAL" clId="{750BA666-0BB1-4341-AF7D-D1591993927E}" dt="2019-06-05T22:28:52.012" v="0"/>
          <ac:spMkLst>
            <pc:docMk/>
            <pc:sldMk cId="2054304668" sldId="8312"/>
            <ac:spMk id="3" creationId="{00000000-0000-0000-0000-000000000000}"/>
          </ac:spMkLst>
        </pc:spChg>
      </pc:sldChg>
      <pc:sldMasterChg chg="delSp">
        <pc:chgData name="Fabio Braga" userId="613eb079-57c7-4126-97e0-8d0ffad165b8" providerId="ADAL" clId="{750BA666-0BB1-4341-AF7D-D1591993927E}" dt="2019-07-17T05:13:47.884" v="23"/>
        <pc:sldMasterMkLst>
          <pc:docMk/>
          <pc:sldMasterMk cId="724673729" sldId="2147483753"/>
        </pc:sldMasterMkLst>
        <pc:spChg chg="del">
          <ac:chgData name="Fabio Braga" userId="613eb079-57c7-4126-97e0-8d0ffad165b8" providerId="ADAL" clId="{750BA666-0BB1-4341-AF7D-D1591993927E}" dt="2019-07-17T05:13:47.884" v="23"/>
          <ac:spMkLst>
            <pc:docMk/>
            <pc:sldMasterMk cId="724673729" sldId="2147483753"/>
            <ac:spMk id="5" creationId="{B49E8FB0-2396-436F-9076-12D7C27B1477}"/>
          </ac:spMkLst>
        </pc:spChg>
      </pc:sldMasterChg>
    </pc:docChg>
  </pc:docChgLst>
  <pc:docChgLst>
    <pc:chgData name="Paul Wilcox" userId="be6daff017ddb434" providerId="LiveId" clId="{AAD1F869-45A9-451D-808B-07B59F6A47E9}"/>
  </pc:docChgLst>
  <pc:docChgLst>
    <pc:chgData name="Fabio Braga" userId="613eb079-57c7-4126-97e0-8d0ffad165b8" providerId="ADAL" clId="{A32284E9-6832-43E9-A169-05CA37C281A6}"/>
  </pc:docChgLst>
  <pc:docChgLst>
    <pc:chgData name="Ann Sonnen (Slalom LLC)" userId="S::v-ansonn@microsoft.com::025cbdcb-f091-4049-bca1-c30b2eb1d986" providerId="AD" clId="Web-{56AC5281-D838-421D-A831-CFF930CFD3F3}"/>
  </pc:docChgLst>
  <pc:docChgLst>
    <pc:chgData name="Courtney Allen" userId="024423411392e4c1" providerId="LiveId" clId="{FBE84164-0E63-3040-AF7A-3D792CAA0B5C}"/>
  </pc:docChgLst>
  <pc:docChgLst>
    <pc:chgData name="Fabio Braga" userId="613eb079-57c7-4126-97e0-8d0ffad165b8" providerId="ADAL" clId="{DD2783D9-8FB8-416E-8AF0-8BA18004D4AD}"/>
    <pc:docChg chg="modSld">
      <pc:chgData name="Fabio Braga" userId="613eb079-57c7-4126-97e0-8d0ffad165b8" providerId="ADAL" clId="{DD2783D9-8FB8-416E-8AF0-8BA18004D4AD}" dt="2019-05-29T06:49:43.690" v="19" actId="20577"/>
      <pc:docMkLst>
        <pc:docMk/>
      </pc:docMkLst>
      <pc:sldChg chg="modSp">
        <pc:chgData name="Fabio Braga" userId="613eb079-57c7-4126-97e0-8d0ffad165b8" providerId="ADAL" clId="{DD2783D9-8FB8-416E-8AF0-8BA18004D4AD}" dt="2019-05-29T06:49:43.690" v="19" actId="20577"/>
        <pc:sldMkLst>
          <pc:docMk/>
          <pc:sldMk cId="60699150" sldId="863"/>
        </pc:sldMkLst>
        <pc:spChg chg="mod">
          <ac:chgData name="Fabio Braga" userId="613eb079-57c7-4126-97e0-8d0ffad165b8" providerId="ADAL" clId="{DD2783D9-8FB8-416E-8AF0-8BA18004D4AD}" dt="2019-05-29T06:49:43.690" v="19" actId="20577"/>
          <ac:spMkLst>
            <pc:docMk/>
            <pc:sldMk cId="60699150" sldId="863"/>
            <ac:spMk id="8" creationId="{3A0DAADA-F624-4519-A470-EA748F3EB995}"/>
          </ac:spMkLst>
        </pc:spChg>
      </pc:sldChg>
    </pc:docChg>
  </pc:docChgLst>
  <pc:docChgLst>
    <pc:chgData name="Paul Wilcox" userId="be6daff017ddb434" providerId="LiveId" clId="{A466E783-AEBB-40D0-A4F2-7117260C37B8}"/>
  </pc:docChgLst>
  <pc:docChgLst>
    <pc:chgData name="Fabio Braga" userId="613eb079-57c7-4126-97e0-8d0ffad165b8" providerId="ADAL" clId="{B6DA2AAA-EB51-4891-85CD-13352083E508}"/>
    <pc:docChg chg="undo redo custSel addSld delSld modSld sldOrd modSection">
      <pc:chgData name="Fabio Braga" userId="613eb079-57c7-4126-97e0-8d0ffad165b8" providerId="ADAL" clId="{B6DA2AAA-EB51-4891-85CD-13352083E508}" dt="2019-04-28T03:43:13.936" v="10605" actId="14100"/>
      <pc:docMkLst>
        <pc:docMk/>
      </pc:docMkLst>
      <pc:sldChg chg="addSp modSp modAnim">
        <pc:chgData name="Fabio Braga" userId="613eb079-57c7-4126-97e0-8d0ffad165b8" providerId="ADAL" clId="{B6DA2AAA-EB51-4891-85CD-13352083E508}" dt="2019-04-27T04:42:59.647" v="10178"/>
        <pc:sldMkLst>
          <pc:docMk/>
          <pc:sldMk cId="246911523" sldId="437"/>
        </pc:sldMkLst>
        <pc:spChg chg="add mod">
          <ac:chgData name="Fabio Braga" userId="613eb079-57c7-4126-97e0-8d0ffad165b8" providerId="ADAL" clId="{B6DA2AAA-EB51-4891-85CD-13352083E508}" dt="2019-04-27T04:42:43.457" v="10177" actId="14100"/>
          <ac:spMkLst>
            <pc:docMk/>
            <pc:sldMk cId="246911523" sldId="437"/>
            <ac:spMk id="3" creationId="{EEA6E025-BFD2-43A4-88A5-AB7EFFFA7FAC}"/>
          </ac:spMkLst>
        </pc:spChg>
        <pc:spChg chg="mod">
          <ac:chgData name="Fabio Braga" userId="613eb079-57c7-4126-97e0-8d0ffad165b8" providerId="ADAL" clId="{B6DA2AAA-EB51-4891-85CD-13352083E508}" dt="2019-04-27T04:38:53.646" v="10164" actId="207"/>
          <ac:spMkLst>
            <pc:docMk/>
            <pc:sldMk cId="246911523" sldId="437"/>
            <ac:spMk id="53" creationId="{5F35FCE0-AB7A-4555-A257-A1AFC7AB2305}"/>
          </ac:spMkLst>
        </pc:spChg>
      </pc:sldChg>
      <pc:sldChg chg="modSp">
        <pc:chgData name="Fabio Braga" userId="613eb079-57c7-4126-97e0-8d0ffad165b8" providerId="ADAL" clId="{B6DA2AAA-EB51-4891-85CD-13352083E508}" dt="2019-04-27T04:38:31.253" v="10160" actId="207"/>
        <pc:sldMkLst>
          <pc:docMk/>
          <pc:sldMk cId="572361262" sldId="443"/>
        </pc:sldMkLst>
        <pc:spChg chg="mod">
          <ac:chgData name="Fabio Braga" userId="613eb079-57c7-4126-97e0-8d0ffad165b8" providerId="ADAL" clId="{B6DA2AAA-EB51-4891-85CD-13352083E508}" dt="2019-04-27T04:38:31.253" v="10160" actId="207"/>
          <ac:spMkLst>
            <pc:docMk/>
            <pc:sldMk cId="572361262" sldId="443"/>
            <ac:spMk id="6" creationId="{751EB83F-AE38-4D24-8EBC-AE9E878982D1}"/>
          </ac:spMkLst>
        </pc:spChg>
      </pc:sldChg>
      <pc:sldChg chg="modSp">
        <pc:chgData name="Fabio Braga" userId="613eb079-57c7-4126-97e0-8d0ffad165b8" providerId="ADAL" clId="{B6DA2AAA-EB51-4891-85CD-13352083E508}" dt="2019-04-23T23:37:57.331" v="5021"/>
        <pc:sldMkLst>
          <pc:docMk/>
          <pc:sldMk cId="2170387878" sldId="569"/>
        </pc:sldMkLst>
        <pc:spChg chg="mod">
          <ac:chgData name="Fabio Braga" userId="613eb079-57c7-4126-97e0-8d0ffad165b8" providerId="ADAL" clId="{B6DA2AAA-EB51-4891-85CD-13352083E508}" dt="2019-04-23T23:37:57.331" v="5021"/>
          <ac:spMkLst>
            <pc:docMk/>
            <pc:sldMk cId="2170387878" sldId="569"/>
            <ac:spMk id="2" creationId="{5F2E4DD6-49FE-442F-B3C3-1CE67E59DFEA}"/>
          </ac:spMkLst>
        </pc:spChg>
      </pc:sldChg>
      <pc:sldChg chg="delSp modSp ord modNotesTx">
        <pc:chgData name="Fabio Braga" userId="613eb079-57c7-4126-97e0-8d0ffad165b8" providerId="ADAL" clId="{B6DA2AAA-EB51-4891-85CD-13352083E508}" dt="2019-04-23T09:54:25.063" v="2347" actId="20577"/>
        <pc:sldMkLst>
          <pc:docMk/>
          <pc:sldMk cId="184792635" sldId="682"/>
        </pc:sldMkLst>
        <pc:spChg chg="del">
          <ac:chgData name="Fabio Braga" userId="613eb079-57c7-4126-97e0-8d0ffad165b8" providerId="ADAL" clId="{B6DA2AAA-EB51-4891-85CD-13352083E508}" dt="2019-04-23T09:28:46.682" v="1869" actId="478"/>
          <ac:spMkLst>
            <pc:docMk/>
            <pc:sldMk cId="184792635" sldId="682"/>
            <ac:spMk id="202" creationId="{A2200639-5D12-452A-83FC-4D03F58D6B9A}"/>
          </ac:spMkLst>
        </pc:spChg>
        <pc:spChg chg="mod">
          <ac:chgData name="Fabio Braga" userId="613eb079-57c7-4126-97e0-8d0ffad165b8" providerId="ADAL" clId="{B6DA2AAA-EB51-4891-85CD-13352083E508}" dt="2019-04-23T09:29:18.551" v="1932" actId="1037"/>
          <ac:spMkLst>
            <pc:docMk/>
            <pc:sldMk cId="184792635" sldId="682"/>
            <ac:spMk id="224" creationId="{7C48A13F-2864-4E28-8DD2-5CC8CC7C70B2}"/>
          </ac:spMkLst>
        </pc:spChg>
        <pc:spChg chg="mod">
          <ac:chgData name="Fabio Braga" userId="613eb079-57c7-4126-97e0-8d0ffad165b8" providerId="ADAL" clId="{B6DA2AAA-EB51-4891-85CD-13352083E508}" dt="2019-04-23T09:29:18.551" v="1932" actId="1037"/>
          <ac:spMkLst>
            <pc:docMk/>
            <pc:sldMk cId="184792635" sldId="682"/>
            <ac:spMk id="226" creationId="{87144978-AC28-4DB6-A740-957358EDD337}"/>
          </ac:spMkLst>
        </pc:spChg>
        <pc:spChg chg="mod">
          <ac:chgData name="Fabio Braga" userId="613eb079-57c7-4126-97e0-8d0ffad165b8" providerId="ADAL" clId="{B6DA2AAA-EB51-4891-85CD-13352083E508}" dt="2019-04-23T09:29:08.217" v="1889" actId="1037"/>
          <ac:spMkLst>
            <pc:docMk/>
            <pc:sldMk cId="184792635" sldId="682"/>
            <ac:spMk id="248" creationId="{8807D870-9F55-462D-846E-30DE0637DAA1}"/>
          </ac:spMkLst>
        </pc:spChg>
        <pc:grpChg chg="mod">
          <ac:chgData name="Fabio Braga" userId="613eb079-57c7-4126-97e0-8d0ffad165b8" providerId="ADAL" clId="{B6DA2AAA-EB51-4891-85CD-13352083E508}" dt="2019-04-23T09:29:18.551" v="1932" actId="1037"/>
          <ac:grpSpMkLst>
            <pc:docMk/>
            <pc:sldMk cId="184792635" sldId="682"/>
            <ac:grpSpMk id="263" creationId="{00000000-0000-0000-0000-000000000000}"/>
          </ac:grpSpMkLst>
        </pc:grpChg>
        <pc:grpChg chg="mod">
          <ac:chgData name="Fabio Braga" userId="613eb079-57c7-4126-97e0-8d0ffad165b8" providerId="ADAL" clId="{B6DA2AAA-EB51-4891-85CD-13352083E508}" dt="2019-04-23T09:29:18.551" v="1932" actId="1037"/>
          <ac:grpSpMkLst>
            <pc:docMk/>
            <pc:sldMk cId="184792635" sldId="682"/>
            <ac:grpSpMk id="359" creationId="{39A59C1F-2E15-40D1-98F2-308B76D66F62}"/>
          </ac:grpSpMkLst>
        </pc:grpChg>
        <pc:picChg chg="del">
          <ac:chgData name="Fabio Braga" userId="613eb079-57c7-4126-97e0-8d0ffad165b8" providerId="ADAL" clId="{B6DA2AAA-EB51-4891-85CD-13352083E508}" dt="2019-04-23T09:28:46.682" v="1869" actId="478"/>
          <ac:picMkLst>
            <pc:docMk/>
            <pc:sldMk cId="184792635" sldId="682"/>
            <ac:picMk id="196" creationId="{A3404894-9FE3-4A59-87E4-42EEB4980BD7}"/>
          </ac:picMkLst>
        </pc:picChg>
      </pc:sldChg>
      <pc:sldChg chg="modSp">
        <pc:chgData name="Fabio Braga" userId="613eb079-57c7-4126-97e0-8d0ffad165b8" providerId="ADAL" clId="{B6DA2AAA-EB51-4891-85CD-13352083E508}" dt="2019-04-23T22:30:20.672" v="4968" actId="404"/>
        <pc:sldMkLst>
          <pc:docMk/>
          <pc:sldMk cId="2148002904" sldId="684"/>
        </pc:sldMkLst>
        <pc:spChg chg="mod">
          <ac:chgData name="Fabio Braga" userId="613eb079-57c7-4126-97e0-8d0ffad165b8" providerId="ADAL" clId="{B6DA2AAA-EB51-4891-85CD-13352083E508}" dt="2019-04-23T22:30:20.672" v="4968" actId="404"/>
          <ac:spMkLst>
            <pc:docMk/>
            <pc:sldMk cId="2148002904" sldId="684"/>
            <ac:spMk id="3" creationId="{00000000-0000-0000-0000-000000000000}"/>
          </ac:spMkLst>
        </pc:spChg>
      </pc:sldChg>
      <pc:sldChg chg="modSp">
        <pc:chgData name="Fabio Braga" userId="613eb079-57c7-4126-97e0-8d0ffad165b8" providerId="ADAL" clId="{B6DA2AAA-EB51-4891-85CD-13352083E508}" dt="2019-04-23T09:31:11.593" v="1948" actId="114"/>
        <pc:sldMkLst>
          <pc:docMk/>
          <pc:sldMk cId="60699150" sldId="863"/>
        </pc:sldMkLst>
        <pc:spChg chg="mod">
          <ac:chgData name="Fabio Braga" userId="613eb079-57c7-4126-97e0-8d0ffad165b8" providerId="ADAL" clId="{B6DA2AAA-EB51-4891-85CD-13352083E508}" dt="2019-04-23T09:31:11.593" v="1948" actId="114"/>
          <ac:spMkLst>
            <pc:docMk/>
            <pc:sldMk cId="60699150" sldId="863"/>
            <ac:spMk id="8" creationId="{3A0DAADA-F624-4519-A470-EA748F3EB995}"/>
          </ac:spMkLst>
        </pc:spChg>
      </pc:sldChg>
      <pc:sldChg chg="ord">
        <pc:chgData name="Fabio Braga" userId="613eb079-57c7-4126-97e0-8d0ffad165b8" providerId="ADAL" clId="{B6DA2AAA-EB51-4891-85CD-13352083E508}" dt="2019-04-23T22:31:22.392" v="4969"/>
        <pc:sldMkLst>
          <pc:docMk/>
          <pc:sldMk cId="4254980241" sldId="949"/>
        </pc:sldMkLst>
      </pc:sldChg>
      <pc:sldChg chg="ord">
        <pc:chgData name="Fabio Braga" userId="613eb079-57c7-4126-97e0-8d0ffad165b8" providerId="ADAL" clId="{B6DA2AAA-EB51-4891-85CD-13352083E508}" dt="2019-04-23T22:31:22.392" v="4969"/>
        <pc:sldMkLst>
          <pc:docMk/>
          <pc:sldMk cId="153498946" sldId="954"/>
        </pc:sldMkLst>
      </pc:sldChg>
      <pc:sldChg chg="modSp ord">
        <pc:chgData name="Fabio Braga" userId="613eb079-57c7-4126-97e0-8d0ffad165b8" providerId="ADAL" clId="{B6DA2AAA-EB51-4891-85CD-13352083E508}" dt="2019-04-28T01:11:59.581" v="10377"/>
        <pc:sldMkLst>
          <pc:docMk/>
          <pc:sldMk cId="2392567904" sldId="956"/>
        </pc:sldMkLst>
        <pc:spChg chg="mod">
          <ac:chgData name="Fabio Braga" userId="613eb079-57c7-4126-97e0-8d0ffad165b8" providerId="ADAL" clId="{B6DA2AAA-EB51-4891-85CD-13352083E508}" dt="2019-04-23T22:16:32.484" v="4744" actId="20577"/>
          <ac:spMkLst>
            <pc:docMk/>
            <pc:sldMk cId="2392567904" sldId="956"/>
            <ac:spMk id="21" creationId="{00000000-0000-0000-0000-000000000000}"/>
          </ac:spMkLst>
        </pc:spChg>
      </pc:sldChg>
      <pc:sldChg chg="modSp">
        <pc:chgData name="Fabio Braga" userId="613eb079-57c7-4126-97e0-8d0ffad165b8" providerId="ADAL" clId="{B6DA2AAA-EB51-4891-85CD-13352083E508}" dt="2019-04-23T10:00:16.408" v="2418" actId="1076"/>
        <pc:sldMkLst>
          <pc:docMk/>
          <pc:sldMk cId="1086949617" sldId="993"/>
        </pc:sldMkLst>
        <pc:spChg chg="mod">
          <ac:chgData name="Fabio Braga" userId="613eb079-57c7-4126-97e0-8d0ffad165b8" providerId="ADAL" clId="{B6DA2AAA-EB51-4891-85CD-13352083E508}" dt="2019-04-23T10:00:16.408" v="2418" actId="1076"/>
          <ac:spMkLst>
            <pc:docMk/>
            <pc:sldMk cId="1086949617" sldId="993"/>
            <ac:spMk id="29" creationId="{922FC4A0-740C-444D-BBE6-578E47193E46}"/>
          </ac:spMkLst>
        </pc:spChg>
      </pc:sldChg>
      <pc:sldChg chg="modSp add">
        <pc:chgData name="Fabio Braga" userId="613eb079-57c7-4126-97e0-8d0ffad165b8" providerId="ADAL" clId="{B6DA2AAA-EB51-4891-85CD-13352083E508}" dt="2019-04-23T09:57:21.920" v="2378" actId="20577"/>
        <pc:sldMkLst>
          <pc:docMk/>
          <pc:sldMk cId="1322064952" sldId="996"/>
        </pc:sldMkLst>
        <pc:spChg chg="mod">
          <ac:chgData name="Fabio Braga" userId="613eb079-57c7-4126-97e0-8d0ffad165b8" providerId="ADAL" clId="{B6DA2AAA-EB51-4891-85CD-13352083E508}" dt="2019-04-23T09:57:21.920" v="2378" actId="20577"/>
          <ac:spMkLst>
            <pc:docMk/>
            <pc:sldMk cId="1322064952" sldId="996"/>
            <ac:spMk id="3" creationId="{00000000-0000-0000-0000-000000000000}"/>
          </ac:spMkLst>
        </pc:spChg>
      </pc:sldChg>
      <pc:sldChg chg="modSp add">
        <pc:chgData name="Fabio Braga" userId="613eb079-57c7-4126-97e0-8d0ffad165b8" providerId="ADAL" clId="{B6DA2AAA-EB51-4891-85CD-13352083E508}" dt="2019-04-23T10:01:18.339" v="2434" actId="20577"/>
        <pc:sldMkLst>
          <pc:docMk/>
          <pc:sldMk cId="1654452057" sldId="997"/>
        </pc:sldMkLst>
        <pc:spChg chg="mod">
          <ac:chgData name="Fabio Braga" userId="613eb079-57c7-4126-97e0-8d0ffad165b8" providerId="ADAL" clId="{B6DA2AAA-EB51-4891-85CD-13352083E508}" dt="2019-04-23T10:01:18.339" v="2434" actId="20577"/>
          <ac:spMkLst>
            <pc:docMk/>
            <pc:sldMk cId="1654452057" sldId="997"/>
            <ac:spMk id="2" creationId="{9F49EA3D-DF5F-4EFB-90C8-E67A6ED02089}"/>
          </ac:spMkLst>
        </pc:spChg>
        <pc:spChg chg="mod">
          <ac:chgData name="Fabio Braga" userId="613eb079-57c7-4126-97e0-8d0ffad165b8" providerId="ADAL" clId="{B6DA2AAA-EB51-4891-85CD-13352083E508}" dt="2019-04-22T05:53:05.210" v="158" actId="20577"/>
          <ac:spMkLst>
            <pc:docMk/>
            <pc:sldMk cId="1654452057" sldId="997"/>
            <ac:spMk id="3" creationId="{FF44463F-251A-464D-8B16-3903CE669099}"/>
          </ac:spMkLst>
        </pc:spChg>
      </pc:sldChg>
      <pc:sldChg chg="addSp delSp modSp add">
        <pc:chgData name="Fabio Braga" userId="613eb079-57c7-4126-97e0-8d0ffad165b8" providerId="ADAL" clId="{B6DA2AAA-EB51-4891-85CD-13352083E508}" dt="2019-04-23T04:43:32.851" v="1310" actId="20577"/>
        <pc:sldMkLst>
          <pc:docMk/>
          <pc:sldMk cId="1377398909" sldId="998"/>
        </pc:sldMkLst>
        <pc:spChg chg="del">
          <ac:chgData name="Fabio Braga" userId="613eb079-57c7-4126-97e0-8d0ffad165b8" providerId="ADAL" clId="{B6DA2AAA-EB51-4891-85CD-13352083E508}" dt="2019-04-22T06:02:49.186" v="729" actId="478"/>
          <ac:spMkLst>
            <pc:docMk/>
            <pc:sldMk cId="1377398909" sldId="998"/>
            <ac:spMk id="2" creationId="{BAF92E5C-D0A6-447A-9F62-28E203A8A277}"/>
          </ac:spMkLst>
        </pc:spChg>
        <pc:spChg chg="mod">
          <ac:chgData name="Fabio Braga" userId="613eb079-57c7-4126-97e0-8d0ffad165b8" providerId="ADAL" clId="{B6DA2AAA-EB51-4891-85CD-13352083E508}" dt="2019-04-23T04:43:32.851" v="1310" actId="20577"/>
          <ac:spMkLst>
            <pc:docMk/>
            <pc:sldMk cId="1377398909" sldId="998"/>
            <ac:spMk id="3" creationId="{F490F007-B535-4966-AA6C-81E00A9486B8}"/>
          </ac:spMkLst>
        </pc:spChg>
        <pc:picChg chg="add del mod">
          <ac:chgData name="Fabio Braga" userId="613eb079-57c7-4126-97e0-8d0ffad165b8" providerId="ADAL" clId="{B6DA2AAA-EB51-4891-85CD-13352083E508}" dt="2019-04-22T06:03:03.064" v="733" actId="478"/>
          <ac:picMkLst>
            <pc:docMk/>
            <pc:sldMk cId="1377398909" sldId="998"/>
            <ac:picMk id="5" creationId="{CF1324DC-111E-4836-87DF-B94B6B16AD72}"/>
          </ac:picMkLst>
        </pc:picChg>
        <pc:picChg chg="add mod">
          <ac:chgData name="Fabio Braga" userId="613eb079-57c7-4126-97e0-8d0ffad165b8" providerId="ADAL" clId="{B6DA2AAA-EB51-4891-85CD-13352083E508}" dt="2019-04-22T06:03:37.801" v="811" actId="1038"/>
          <ac:picMkLst>
            <pc:docMk/>
            <pc:sldMk cId="1377398909" sldId="998"/>
            <ac:picMk id="6" creationId="{B2C8E329-0FD7-44E4-BCC3-0765F4DE861F}"/>
          </ac:picMkLst>
        </pc:picChg>
      </pc:sldChg>
      <pc:sldChg chg="addSp delSp modSp add">
        <pc:chgData name="Fabio Braga" userId="613eb079-57c7-4126-97e0-8d0ffad165b8" providerId="ADAL" clId="{B6DA2AAA-EB51-4891-85CD-13352083E508}" dt="2019-04-22T06:04:42.408" v="830" actId="1076"/>
        <pc:sldMkLst>
          <pc:docMk/>
          <pc:sldMk cId="2309066445" sldId="999"/>
        </pc:sldMkLst>
        <pc:spChg chg="del">
          <ac:chgData name="Fabio Braga" userId="613eb079-57c7-4126-97e0-8d0ffad165b8" providerId="ADAL" clId="{B6DA2AAA-EB51-4891-85CD-13352083E508}" dt="2019-04-22T06:04:09.396" v="822" actId="478"/>
          <ac:spMkLst>
            <pc:docMk/>
            <pc:sldMk cId="2309066445" sldId="999"/>
            <ac:spMk id="2" creationId="{F75E0321-2A11-4B1A-B847-DA273C33391E}"/>
          </ac:spMkLst>
        </pc:spChg>
        <pc:spChg chg="mod">
          <ac:chgData name="Fabio Braga" userId="613eb079-57c7-4126-97e0-8d0ffad165b8" providerId="ADAL" clId="{B6DA2AAA-EB51-4891-85CD-13352083E508}" dt="2019-04-22T06:04:06.454" v="821" actId="20577"/>
          <ac:spMkLst>
            <pc:docMk/>
            <pc:sldMk cId="2309066445" sldId="999"/>
            <ac:spMk id="3" creationId="{C94CE2EC-0DE3-4798-98F5-F8EC2F9693B1}"/>
          </ac:spMkLst>
        </pc:spChg>
        <pc:picChg chg="add mod">
          <ac:chgData name="Fabio Braga" userId="613eb079-57c7-4126-97e0-8d0ffad165b8" providerId="ADAL" clId="{B6DA2AAA-EB51-4891-85CD-13352083E508}" dt="2019-04-22T06:04:42.408" v="830" actId="1076"/>
          <ac:picMkLst>
            <pc:docMk/>
            <pc:sldMk cId="2309066445" sldId="999"/>
            <ac:picMk id="5" creationId="{A2980CE8-1C5E-4AF5-980F-7136B0ACAA8E}"/>
          </ac:picMkLst>
        </pc:picChg>
      </pc:sldChg>
      <pc:sldChg chg="modSp add">
        <pc:chgData name="Fabio Braga" userId="613eb079-57c7-4126-97e0-8d0ffad165b8" providerId="ADAL" clId="{B6DA2AAA-EB51-4891-85CD-13352083E508}" dt="2019-04-24T02:50:31.824" v="5288" actId="20577"/>
        <pc:sldMkLst>
          <pc:docMk/>
          <pc:sldMk cId="3819753463" sldId="1000"/>
        </pc:sldMkLst>
        <pc:spChg chg="mod">
          <ac:chgData name="Fabio Braga" userId="613eb079-57c7-4126-97e0-8d0ffad165b8" providerId="ADAL" clId="{B6DA2AAA-EB51-4891-85CD-13352083E508}" dt="2019-04-24T02:50:31.824" v="5288" actId="20577"/>
          <ac:spMkLst>
            <pc:docMk/>
            <pc:sldMk cId="3819753463" sldId="1000"/>
            <ac:spMk id="3" creationId="{00000000-0000-0000-0000-000000000000}"/>
          </ac:spMkLst>
        </pc:spChg>
      </pc:sldChg>
      <pc:sldChg chg="addSp delSp modSp add modTransition modAnim">
        <pc:chgData name="Fabio Braga" userId="613eb079-57c7-4126-97e0-8d0ffad165b8" providerId="ADAL" clId="{B6DA2AAA-EB51-4891-85CD-13352083E508}" dt="2019-04-28T01:14:21.778" v="10382" actId="2711"/>
        <pc:sldMkLst>
          <pc:docMk/>
          <pc:sldMk cId="2919190380" sldId="1002"/>
        </pc:sldMkLst>
        <pc:spChg chg="del">
          <ac:chgData name="Fabio Braga" userId="613eb079-57c7-4126-97e0-8d0ffad165b8" providerId="ADAL" clId="{B6DA2AAA-EB51-4891-85CD-13352083E508}" dt="2019-04-22T06:22:04.514" v="947" actId="478"/>
          <ac:spMkLst>
            <pc:docMk/>
            <pc:sldMk cId="2919190380" sldId="1002"/>
            <ac:spMk id="2" creationId="{C36CEF40-CE27-41E9-8438-2ACBFAF47A1A}"/>
          </ac:spMkLst>
        </pc:spChg>
        <pc:spChg chg="mod">
          <ac:chgData name="Fabio Braga" userId="613eb079-57c7-4126-97e0-8d0ffad165b8" providerId="ADAL" clId="{B6DA2AAA-EB51-4891-85CD-13352083E508}" dt="2019-04-23T09:58:06.260" v="2408" actId="5793"/>
          <ac:spMkLst>
            <pc:docMk/>
            <pc:sldMk cId="2919190380" sldId="1002"/>
            <ac:spMk id="3" creationId="{53AFEFD4-AFE2-449A-92FB-8F9996E74191}"/>
          </ac:spMkLst>
        </pc:spChg>
        <pc:spChg chg="add mod">
          <ac:chgData name="Fabio Braga" userId="613eb079-57c7-4126-97e0-8d0ffad165b8" providerId="ADAL" clId="{B6DA2AAA-EB51-4891-85CD-13352083E508}" dt="2019-04-28T01:13:15.259" v="10379" actId="207"/>
          <ac:spMkLst>
            <pc:docMk/>
            <pc:sldMk cId="2919190380" sldId="1002"/>
            <ac:spMk id="4" creationId="{B3FACDA1-69CF-46C5-8185-6C58B362BCB2}"/>
          </ac:spMkLst>
        </pc:spChg>
        <pc:spChg chg="add mod">
          <ac:chgData name="Fabio Braga" userId="613eb079-57c7-4126-97e0-8d0ffad165b8" providerId="ADAL" clId="{B6DA2AAA-EB51-4891-85CD-13352083E508}" dt="2019-04-28T01:13:15.259" v="10379" actId="207"/>
          <ac:spMkLst>
            <pc:docMk/>
            <pc:sldMk cId="2919190380" sldId="1002"/>
            <ac:spMk id="5" creationId="{F3D79168-88B1-4513-8DC2-4EE323D2A695}"/>
          </ac:spMkLst>
        </pc:spChg>
        <pc:spChg chg="add mod">
          <ac:chgData name="Fabio Braga" userId="613eb079-57c7-4126-97e0-8d0ffad165b8" providerId="ADAL" clId="{B6DA2AAA-EB51-4891-85CD-13352083E508}" dt="2019-04-28T01:13:56.495" v="10381" actId="2711"/>
          <ac:spMkLst>
            <pc:docMk/>
            <pc:sldMk cId="2919190380" sldId="1002"/>
            <ac:spMk id="6" creationId="{3476DF54-72CD-4915-A5CD-C2DA10BBBDC5}"/>
          </ac:spMkLst>
        </pc:spChg>
        <pc:spChg chg="add mod">
          <ac:chgData name="Fabio Braga" userId="613eb079-57c7-4126-97e0-8d0ffad165b8" providerId="ADAL" clId="{B6DA2AAA-EB51-4891-85CD-13352083E508}" dt="2019-04-28T01:13:15.259" v="10379" actId="207"/>
          <ac:spMkLst>
            <pc:docMk/>
            <pc:sldMk cId="2919190380" sldId="1002"/>
            <ac:spMk id="7" creationId="{3BCDA8CE-9DFC-48A5-976F-2D17DA6613E5}"/>
          </ac:spMkLst>
        </pc:spChg>
        <pc:spChg chg="add mod">
          <ac:chgData name="Fabio Braga" userId="613eb079-57c7-4126-97e0-8d0ffad165b8" providerId="ADAL" clId="{B6DA2AAA-EB51-4891-85CD-13352083E508}" dt="2019-04-28T01:13:15.259" v="10379" actId="207"/>
          <ac:spMkLst>
            <pc:docMk/>
            <pc:sldMk cId="2919190380" sldId="1002"/>
            <ac:spMk id="8" creationId="{23F30145-FDCB-40C8-BA06-D58DBA627F5E}"/>
          </ac:spMkLst>
        </pc:spChg>
        <pc:spChg chg="add mod">
          <ac:chgData name="Fabio Braga" userId="613eb079-57c7-4126-97e0-8d0ffad165b8" providerId="ADAL" clId="{B6DA2AAA-EB51-4891-85CD-13352083E508}" dt="2019-04-28T01:13:15.259" v="10379" actId="207"/>
          <ac:spMkLst>
            <pc:docMk/>
            <pc:sldMk cId="2919190380" sldId="1002"/>
            <ac:spMk id="9" creationId="{1CD7098C-DD62-4942-87FF-9DEA8C913453}"/>
          </ac:spMkLst>
        </pc:spChg>
        <pc:spChg chg="add mod">
          <ac:chgData name="Fabio Braga" userId="613eb079-57c7-4126-97e0-8d0ffad165b8" providerId="ADAL" clId="{B6DA2AAA-EB51-4891-85CD-13352083E508}" dt="2019-04-28T01:13:15.259" v="10379" actId="207"/>
          <ac:spMkLst>
            <pc:docMk/>
            <pc:sldMk cId="2919190380" sldId="1002"/>
            <ac:spMk id="10" creationId="{94D17662-A436-4CAB-A1BF-9B17F7D27ECB}"/>
          </ac:spMkLst>
        </pc:spChg>
        <pc:spChg chg="add mod">
          <ac:chgData name="Fabio Braga" userId="613eb079-57c7-4126-97e0-8d0ffad165b8" providerId="ADAL" clId="{B6DA2AAA-EB51-4891-85CD-13352083E508}" dt="2019-04-28T01:13:15.259" v="10379" actId="207"/>
          <ac:spMkLst>
            <pc:docMk/>
            <pc:sldMk cId="2919190380" sldId="1002"/>
            <ac:spMk id="11" creationId="{AEE939FB-4CBA-4CC0-AE26-6B51012E9315}"/>
          </ac:spMkLst>
        </pc:spChg>
        <pc:spChg chg="add mod">
          <ac:chgData name="Fabio Braga" userId="613eb079-57c7-4126-97e0-8d0ffad165b8" providerId="ADAL" clId="{B6DA2AAA-EB51-4891-85CD-13352083E508}" dt="2019-04-28T01:13:15.259" v="10379" actId="207"/>
          <ac:spMkLst>
            <pc:docMk/>
            <pc:sldMk cId="2919190380" sldId="1002"/>
            <ac:spMk id="12" creationId="{8CE945C2-B941-4094-B8A8-4E771A6D7539}"/>
          </ac:spMkLst>
        </pc:spChg>
        <pc:spChg chg="add mod">
          <ac:chgData name="Fabio Braga" userId="613eb079-57c7-4126-97e0-8d0ffad165b8" providerId="ADAL" clId="{B6DA2AAA-EB51-4891-85CD-13352083E508}" dt="2019-04-28T01:13:15.259" v="10379" actId="207"/>
          <ac:spMkLst>
            <pc:docMk/>
            <pc:sldMk cId="2919190380" sldId="1002"/>
            <ac:spMk id="13" creationId="{FDBB2657-141E-4BC0-B177-C01FEF43D378}"/>
          </ac:spMkLst>
        </pc:spChg>
        <pc:spChg chg="add mod">
          <ac:chgData name="Fabio Braga" userId="613eb079-57c7-4126-97e0-8d0ffad165b8" providerId="ADAL" clId="{B6DA2AAA-EB51-4891-85CD-13352083E508}" dt="2019-04-28T01:13:56.495" v="10381" actId="2711"/>
          <ac:spMkLst>
            <pc:docMk/>
            <pc:sldMk cId="2919190380" sldId="1002"/>
            <ac:spMk id="14" creationId="{2C5774DD-F7AB-42B0-A35E-DBB0F49A96ED}"/>
          </ac:spMkLst>
        </pc:spChg>
        <pc:spChg chg="add mod">
          <ac:chgData name="Fabio Braga" userId="613eb079-57c7-4126-97e0-8d0ffad165b8" providerId="ADAL" clId="{B6DA2AAA-EB51-4891-85CD-13352083E508}" dt="2019-04-28T01:13:56.495" v="10381" actId="2711"/>
          <ac:spMkLst>
            <pc:docMk/>
            <pc:sldMk cId="2919190380" sldId="1002"/>
            <ac:spMk id="15" creationId="{5E0AA73E-D318-45CE-9D6A-5CD96A57FBA0}"/>
          </ac:spMkLst>
        </pc:spChg>
        <pc:spChg chg="add mod">
          <ac:chgData name="Fabio Braga" userId="613eb079-57c7-4126-97e0-8d0ffad165b8" providerId="ADAL" clId="{B6DA2AAA-EB51-4891-85CD-13352083E508}" dt="2019-04-28T01:13:56.495" v="10381" actId="2711"/>
          <ac:spMkLst>
            <pc:docMk/>
            <pc:sldMk cId="2919190380" sldId="1002"/>
            <ac:spMk id="16" creationId="{F752DC2C-3C3B-4D4D-9393-34D49ED45158}"/>
          </ac:spMkLst>
        </pc:spChg>
        <pc:spChg chg="add mod">
          <ac:chgData name="Fabio Braga" userId="613eb079-57c7-4126-97e0-8d0ffad165b8" providerId="ADAL" clId="{B6DA2AAA-EB51-4891-85CD-13352083E508}" dt="2019-04-28T01:13:15.259" v="10379" actId="207"/>
          <ac:spMkLst>
            <pc:docMk/>
            <pc:sldMk cId="2919190380" sldId="1002"/>
            <ac:spMk id="17" creationId="{1CFADDD3-D93D-4651-A9B8-2E359E3726FB}"/>
          </ac:spMkLst>
        </pc:spChg>
        <pc:spChg chg="add mod">
          <ac:chgData name="Fabio Braga" userId="613eb079-57c7-4126-97e0-8d0ffad165b8" providerId="ADAL" clId="{B6DA2AAA-EB51-4891-85CD-13352083E508}" dt="2019-04-28T01:13:02.623" v="10378" actId="207"/>
          <ac:spMkLst>
            <pc:docMk/>
            <pc:sldMk cId="2919190380" sldId="1002"/>
            <ac:spMk id="18" creationId="{85A025B2-C6DB-4991-8C2A-5A9C4E93650D}"/>
          </ac:spMkLst>
        </pc:spChg>
        <pc:spChg chg="add mod">
          <ac:chgData name="Fabio Braga" userId="613eb079-57c7-4126-97e0-8d0ffad165b8" providerId="ADAL" clId="{B6DA2AAA-EB51-4891-85CD-13352083E508}" dt="2019-04-28T01:13:15.259" v="10379" actId="207"/>
          <ac:spMkLst>
            <pc:docMk/>
            <pc:sldMk cId="2919190380" sldId="1002"/>
            <ac:spMk id="20" creationId="{98792155-FE06-45BB-83CA-61CA8931574B}"/>
          </ac:spMkLst>
        </pc:spChg>
        <pc:spChg chg="add mod">
          <ac:chgData name="Fabio Braga" userId="613eb079-57c7-4126-97e0-8d0ffad165b8" providerId="ADAL" clId="{B6DA2AAA-EB51-4891-85CD-13352083E508}" dt="2019-04-28T01:14:21.778" v="10382" actId="2711"/>
          <ac:spMkLst>
            <pc:docMk/>
            <pc:sldMk cId="2919190380" sldId="1002"/>
            <ac:spMk id="21" creationId="{79C36A10-4712-4BD7-AC5E-B7329E0940AF}"/>
          </ac:spMkLst>
        </pc:spChg>
        <pc:spChg chg="add mod">
          <ac:chgData name="Fabio Braga" userId="613eb079-57c7-4126-97e0-8d0ffad165b8" providerId="ADAL" clId="{B6DA2AAA-EB51-4891-85CD-13352083E508}" dt="2019-04-28T01:14:21.778" v="10382" actId="2711"/>
          <ac:spMkLst>
            <pc:docMk/>
            <pc:sldMk cId="2919190380" sldId="1002"/>
            <ac:spMk id="22" creationId="{66BCF2A3-D8C9-4DA6-92DE-0587524B1944}"/>
          </ac:spMkLst>
        </pc:spChg>
        <pc:spChg chg="add mod">
          <ac:chgData name="Fabio Braga" userId="613eb079-57c7-4126-97e0-8d0ffad165b8" providerId="ADAL" clId="{B6DA2AAA-EB51-4891-85CD-13352083E508}" dt="2019-04-28T01:13:15.259" v="10379" actId="207"/>
          <ac:spMkLst>
            <pc:docMk/>
            <pc:sldMk cId="2919190380" sldId="1002"/>
            <ac:spMk id="23" creationId="{F8E57D95-6C73-42FD-857B-9CE32377664B}"/>
          </ac:spMkLst>
        </pc:spChg>
        <pc:spChg chg="add mod">
          <ac:chgData name="Fabio Braga" userId="613eb079-57c7-4126-97e0-8d0ffad165b8" providerId="ADAL" clId="{B6DA2AAA-EB51-4891-85CD-13352083E508}" dt="2019-04-28T01:13:15.259" v="10379" actId="207"/>
          <ac:spMkLst>
            <pc:docMk/>
            <pc:sldMk cId="2919190380" sldId="1002"/>
            <ac:spMk id="24" creationId="{E12B8D93-CAB9-456D-80AE-B9F1451EDACC}"/>
          </ac:spMkLst>
        </pc:spChg>
        <pc:spChg chg="add mod">
          <ac:chgData name="Fabio Braga" userId="613eb079-57c7-4126-97e0-8d0ffad165b8" providerId="ADAL" clId="{B6DA2AAA-EB51-4891-85CD-13352083E508}" dt="2019-04-28T01:13:15.259" v="10379" actId="207"/>
          <ac:spMkLst>
            <pc:docMk/>
            <pc:sldMk cId="2919190380" sldId="1002"/>
            <ac:spMk id="25" creationId="{3FCA8D82-4A94-42BB-98AB-547AD41480B1}"/>
          </ac:spMkLst>
        </pc:spChg>
        <pc:spChg chg="add mod">
          <ac:chgData name="Fabio Braga" userId="613eb079-57c7-4126-97e0-8d0ffad165b8" providerId="ADAL" clId="{B6DA2AAA-EB51-4891-85CD-13352083E508}" dt="2019-04-28T01:13:15.259" v="10379" actId="207"/>
          <ac:spMkLst>
            <pc:docMk/>
            <pc:sldMk cId="2919190380" sldId="1002"/>
            <ac:spMk id="26" creationId="{954FCBBC-2D03-47AA-979B-11B075FB7437}"/>
          </ac:spMkLst>
        </pc:spChg>
        <pc:spChg chg="add mod">
          <ac:chgData name="Fabio Braga" userId="613eb079-57c7-4126-97e0-8d0ffad165b8" providerId="ADAL" clId="{B6DA2AAA-EB51-4891-85CD-13352083E508}" dt="2019-04-28T01:13:15.259" v="10379" actId="207"/>
          <ac:spMkLst>
            <pc:docMk/>
            <pc:sldMk cId="2919190380" sldId="1002"/>
            <ac:spMk id="27" creationId="{9CFE5C0C-367F-4085-8ED8-AB6451BBD8E6}"/>
          </ac:spMkLst>
        </pc:spChg>
        <pc:spChg chg="add mod">
          <ac:chgData name="Fabio Braga" userId="613eb079-57c7-4126-97e0-8d0ffad165b8" providerId="ADAL" clId="{B6DA2AAA-EB51-4891-85CD-13352083E508}" dt="2019-04-28T01:14:21.778" v="10382" actId="2711"/>
          <ac:spMkLst>
            <pc:docMk/>
            <pc:sldMk cId="2919190380" sldId="1002"/>
            <ac:spMk id="28" creationId="{15601687-1266-4F5B-9396-B70A9AD5FDCA}"/>
          </ac:spMkLst>
        </pc:spChg>
        <pc:spChg chg="add mod">
          <ac:chgData name="Fabio Braga" userId="613eb079-57c7-4126-97e0-8d0ffad165b8" providerId="ADAL" clId="{B6DA2AAA-EB51-4891-85CD-13352083E508}" dt="2019-04-28T01:13:15.259" v="10379" actId="207"/>
          <ac:spMkLst>
            <pc:docMk/>
            <pc:sldMk cId="2919190380" sldId="1002"/>
            <ac:spMk id="29" creationId="{1B1FFAD8-F27F-4325-B8EB-1AD4F72A4451}"/>
          </ac:spMkLst>
        </pc:spChg>
        <pc:spChg chg="add mod">
          <ac:chgData name="Fabio Braga" userId="613eb079-57c7-4126-97e0-8d0ffad165b8" providerId="ADAL" clId="{B6DA2AAA-EB51-4891-85CD-13352083E508}" dt="2019-04-28T01:14:21.778" v="10382" actId="2711"/>
          <ac:spMkLst>
            <pc:docMk/>
            <pc:sldMk cId="2919190380" sldId="1002"/>
            <ac:spMk id="30" creationId="{C67D9CF2-8BC5-472F-9DE9-4267250EF8E9}"/>
          </ac:spMkLst>
        </pc:spChg>
        <pc:spChg chg="add mod">
          <ac:chgData name="Fabio Braga" userId="613eb079-57c7-4126-97e0-8d0ffad165b8" providerId="ADAL" clId="{B6DA2AAA-EB51-4891-85CD-13352083E508}" dt="2019-04-28T01:13:15.259" v="10379" actId="207"/>
          <ac:spMkLst>
            <pc:docMk/>
            <pc:sldMk cId="2919190380" sldId="1002"/>
            <ac:spMk id="31" creationId="{773D5AD9-8A7A-456E-B34B-F7004C31C8D6}"/>
          </ac:spMkLst>
        </pc:spChg>
        <pc:spChg chg="add mod">
          <ac:chgData name="Fabio Braga" userId="613eb079-57c7-4126-97e0-8d0ffad165b8" providerId="ADAL" clId="{B6DA2AAA-EB51-4891-85CD-13352083E508}" dt="2019-04-28T01:14:21.778" v="10382" actId="2711"/>
          <ac:spMkLst>
            <pc:docMk/>
            <pc:sldMk cId="2919190380" sldId="1002"/>
            <ac:spMk id="32" creationId="{2AB0EE3F-33DB-4A66-A13C-EE54C47FD475}"/>
          </ac:spMkLst>
        </pc:spChg>
        <pc:graphicFrameChg chg="add del mod">
          <ac:chgData name="Fabio Braga" userId="613eb079-57c7-4126-97e0-8d0ffad165b8" providerId="ADAL" clId="{B6DA2AAA-EB51-4891-85CD-13352083E508}" dt="2019-04-22T06:42:28.759" v="1219" actId="478"/>
          <ac:graphicFrameMkLst>
            <pc:docMk/>
            <pc:sldMk cId="2919190380" sldId="1002"/>
            <ac:graphicFrameMk id="19" creationId="{9C2915F6-9C07-4B42-AA4D-1CD09729A02E}"/>
          </ac:graphicFrameMkLst>
        </pc:graphicFrameChg>
      </pc:sldChg>
      <pc:sldChg chg="addSp modSp add ord">
        <pc:chgData name="Fabio Braga" userId="613eb079-57c7-4126-97e0-8d0ffad165b8" providerId="ADAL" clId="{B6DA2AAA-EB51-4891-85CD-13352083E508}" dt="2019-04-23T22:33:59.942" v="4983" actId="20577"/>
        <pc:sldMkLst>
          <pc:docMk/>
          <pc:sldMk cId="2158347330" sldId="1003"/>
        </pc:sldMkLst>
        <pc:spChg chg="mod">
          <ac:chgData name="Fabio Braga" userId="613eb079-57c7-4126-97e0-8d0ffad165b8" providerId="ADAL" clId="{B6DA2AAA-EB51-4891-85CD-13352083E508}" dt="2019-04-23T22:33:59.942" v="4983" actId="20577"/>
          <ac:spMkLst>
            <pc:docMk/>
            <pc:sldMk cId="2158347330" sldId="1003"/>
            <ac:spMk id="2" creationId="{23A7351E-B912-4578-AB50-2F8B931A3AAD}"/>
          </ac:spMkLst>
        </pc:spChg>
        <pc:picChg chg="add">
          <ac:chgData name="Fabio Braga" userId="613eb079-57c7-4126-97e0-8d0ffad165b8" providerId="ADAL" clId="{B6DA2AAA-EB51-4891-85CD-13352083E508}" dt="2019-04-23T05:21:04.987" v="1455"/>
          <ac:picMkLst>
            <pc:docMk/>
            <pc:sldMk cId="2158347330" sldId="1003"/>
            <ac:picMk id="3" creationId="{E551D6BF-DA5F-4BF5-9544-8638274D7765}"/>
          </ac:picMkLst>
        </pc:picChg>
        <pc:picChg chg="add">
          <ac:chgData name="Fabio Braga" userId="613eb079-57c7-4126-97e0-8d0ffad165b8" providerId="ADAL" clId="{B6DA2AAA-EB51-4891-85CD-13352083E508}" dt="2019-04-23T05:21:04.987" v="1455"/>
          <ac:picMkLst>
            <pc:docMk/>
            <pc:sldMk cId="2158347330" sldId="1003"/>
            <ac:picMk id="5" creationId="{C1A725DA-30FA-47A3-98C2-16BBE12AFE2F}"/>
          </ac:picMkLst>
        </pc:picChg>
        <pc:cxnChg chg="add">
          <ac:chgData name="Fabio Braga" userId="613eb079-57c7-4126-97e0-8d0ffad165b8" providerId="ADAL" clId="{B6DA2AAA-EB51-4891-85CD-13352083E508}" dt="2019-04-23T05:21:04.987" v="1455"/>
          <ac:cxnSpMkLst>
            <pc:docMk/>
            <pc:sldMk cId="2158347330" sldId="1003"/>
            <ac:cxnSpMk id="4" creationId="{842E2F52-5724-4E20-90D1-9716BEECEE1E}"/>
          </ac:cxnSpMkLst>
        </pc:cxnChg>
      </pc:sldChg>
      <pc:sldChg chg="add">
        <pc:chgData name="Fabio Braga" userId="613eb079-57c7-4126-97e0-8d0ffad165b8" providerId="ADAL" clId="{B6DA2AAA-EB51-4891-85CD-13352083E508}" dt="2019-04-24T04:55:23.531" v="5877"/>
        <pc:sldMkLst>
          <pc:docMk/>
          <pc:sldMk cId="3639520811" sldId="1004"/>
        </pc:sldMkLst>
      </pc:sldChg>
      <pc:sldChg chg="addSp delSp modSp add modAnim">
        <pc:chgData name="Fabio Braga" userId="613eb079-57c7-4126-97e0-8d0ffad165b8" providerId="ADAL" clId="{B6DA2AAA-EB51-4891-85CD-13352083E508}" dt="2019-04-23T22:11:44.738" v="4722" actId="207"/>
        <pc:sldMkLst>
          <pc:docMk/>
          <pc:sldMk cId="2662988594" sldId="1005"/>
        </pc:sldMkLst>
        <pc:spChg chg="del">
          <ac:chgData name="Fabio Braga" userId="613eb079-57c7-4126-97e0-8d0ffad165b8" providerId="ADAL" clId="{B6DA2AAA-EB51-4891-85CD-13352083E508}" dt="2019-04-23T11:10:52.587" v="3073" actId="478"/>
          <ac:spMkLst>
            <pc:docMk/>
            <pc:sldMk cId="2662988594" sldId="1005"/>
            <ac:spMk id="2" creationId="{6C99BA95-8148-460B-9850-7C0DA61376A0}"/>
          </ac:spMkLst>
        </pc:spChg>
        <pc:spChg chg="mod">
          <ac:chgData name="Fabio Braga" userId="613eb079-57c7-4126-97e0-8d0ffad165b8" providerId="ADAL" clId="{B6DA2AAA-EB51-4891-85CD-13352083E508}" dt="2019-04-23T11:11:44.586" v="3097" actId="20577"/>
          <ac:spMkLst>
            <pc:docMk/>
            <pc:sldMk cId="2662988594" sldId="1005"/>
            <ac:spMk id="3" creationId="{0760922D-C352-4AF3-B02B-A19FB2A5D297}"/>
          </ac:spMkLst>
        </pc:spChg>
        <pc:spChg chg="mod">
          <ac:chgData name="Fabio Braga" userId="613eb079-57c7-4126-97e0-8d0ffad165b8" providerId="ADAL" clId="{B6DA2AAA-EB51-4891-85CD-13352083E508}" dt="2019-04-23T11:12:38.034" v="3104" actId="207"/>
          <ac:spMkLst>
            <pc:docMk/>
            <pc:sldMk cId="2662988594" sldId="1005"/>
            <ac:spMk id="5" creationId="{27BB1741-1D2F-496E-BAA1-84C4122D0368}"/>
          </ac:spMkLst>
        </pc:spChg>
        <pc:spChg chg="mod">
          <ac:chgData name="Fabio Braga" userId="613eb079-57c7-4126-97e0-8d0ffad165b8" providerId="ADAL" clId="{B6DA2AAA-EB51-4891-85CD-13352083E508}" dt="2019-04-23T22:11:39.593" v="4721" actId="207"/>
          <ac:spMkLst>
            <pc:docMk/>
            <pc:sldMk cId="2662988594" sldId="1005"/>
            <ac:spMk id="9" creationId="{CC3BE0CE-0FB3-40CA-96F5-C4B6254A3AFE}"/>
          </ac:spMkLst>
        </pc:spChg>
        <pc:spChg chg="mod">
          <ac:chgData name="Fabio Braga" userId="613eb079-57c7-4126-97e0-8d0ffad165b8" providerId="ADAL" clId="{B6DA2AAA-EB51-4891-85CD-13352083E508}" dt="2019-04-23T22:11:39.593" v="4721" actId="207"/>
          <ac:spMkLst>
            <pc:docMk/>
            <pc:sldMk cId="2662988594" sldId="1005"/>
            <ac:spMk id="10" creationId="{C02C52FD-0246-49F2-B800-274EB12D686A}"/>
          </ac:spMkLst>
        </pc:spChg>
        <pc:spChg chg="mod">
          <ac:chgData name="Fabio Braga" userId="613eb079-57c7-4126-97e0-8d0ffad165b8" providerId="ADAL" clId="{B6DA2AAA-EB51-4891-85CD-13352083E508}" dt="2019-04-23T22:11:39.593" v="4721" actId="207"/>
          <ac:spMkLst>
            <pc:docMk/>
            <pc:sldMk cId="2662988594" sldId="1005"/>
            <ac:spMk id="12" creationId="{23CE719A-9482-4EE0-80FE-30239BC1D397}"/>
          </ac:spMkLst>
        </pc:spChg>
        <pc:spChg chg="mod">
          <ac:chgData name="Fabio Braga" userId="613eb079-57c7-4126-97e0-8d0ffad165b8" providerId="ADAL" clId="{B6DA2AAA-EB51-4891-85CD-13352083E508}" dt="2019-04-23T22:11:39.593" v="4721" actId="207"/>
          <ac:spMkLst>
            <pc:docMk/>
            <pc:sldMk cId="2662988594" sldId="1005"/>
            <ac:spMk id="13" creationId="{AF6C87C9-C3DC-4250-B5CA-347AF5EB7966}"/>
          </ac:spMkLst>
        </pc:spChg>
        <pc:spChg chg="mod">
          <ac:chgData name="Fabio Braga" userId="613eb079-57c7-4126-97e0-8d0ffad165b8" providerId="ADAL" clId="{B6DA2AAA-EB51-4891-85CD-13352083E508}" dt="2019-04-23T22:11:39.593" v="4721" actId="207"/>
          <ac:spMkLst>
            <pc:docMk/>
            <pc:sldMk cId="2662988594" sldId="1005"/>
            <ac:spMk id="14" creationId="{62836F2A-799F-4C40-A617-00C636DC2225}"/>
          </ac:spMkLst>
        </pc:spChg>
        <pc:spChg chg="mod">
          <ac:chgData name="Fabio Braga" userId="613eb079-57c7-4126-97e0-8d0ffad165b8" providerId="ADAL" clId="{B6DA2AAA-EB51-4891-85CD-13352083E508}" dt="2019-04-23T11:12:41.306" v="3105" actId="207"/>
          <ac:spMkLst>
            <pc:docMk/>
            <pc:sldMk cId="2662988594" sldId="1005"/>
            <ac:spMk id="20" creationId="{946CD104-F265-414E-A2D7-C8D5E936C70D}"/>
          </ac:spMkLst>
        </pc:spChg>
        <pc:spChg chg="mod">
          <ac:chgData name="Fabio Braga" userId="613eb079-57c7-4126-97e0-8d0ffad165b8" providerId="ADAL" clId="{B6DA2AAA-EB51-4891-85CD-13352083E508}" dt="2019-04-23T22:11:44.738" v="4722" actId="207"/>
          <ac:spMkLst>
            <pc:docMk/>
            <pc:sldMk cId="2662988594" sldId="1005"/>
            <ac:spMk id="31" creationId="{82CEC66C-E134-40C9-9D6B-FDF91AF7F54E}"/>
          </ac:spMkLst>
        </pc:spChg>
        <pc:spChg chg="mod">
          <ac:chgData name="Fabio Braga" userId="613eb079-57c7-4126-97e0-8d0ffad165b8" providerId="ADAL" clId="{B6DA2AAA-EB51-4891-85CD-13352083E508}" dt="2019-04-23T22:11:44.738" v="4722" actId="207"/>
          <ac:spMkLst>
            <pc:docMk/>
            <pc:sldMk cId="2662988594" sldId="1005"/>
            <ac:spMk id="33" creationId="{64FBAB44-A98C-4D0C-A7E8-70ED592A3B79}"/>
          </ac:spMkLst>
        </pc:spChg>
        <pc:spChg chg="mod">
          <ac:chgData name="Fabio Braga" userId="613eb079-57c7-4126-97e0-8d0ffad165b8" providerId="ADAL" clId="{B6DA2AAA-EB51-4891-85CD-13352083E508}" dt="2019-04-23T11:11:16.824" v="3074" actId="207"/>
          <ac:spMkLst>
            <pc:docMk/>
            <pc:sldMk cId="2662988594" sldId="1005"/>
            <ac:spMk id="35" creationId="{BB72A6E1-4401-408D-BBFF-7FFB286A9E0E}"/>
          </ac:spMkLst>
        </pc:spChg>
        <pc:spChg chg="mod">
          <ac:chgData name="Fabio Braga" userId="613eb079-57c7-4126-97e0-8d0ffad165b8" providerId="ADAL" clId="{B6DA2AAA-EB51-4891-85CD-13352083E508}" dt="2019-04-23T11:12:34.615" v="3103" actId="207"/>
          <ac:spMkLst>
            <pc:docMk/>
            <pc:sldMk cId="2662988594" sldId="1005"/>
            <ac:spMk id="36" creationId="{CB9B4399-2C7A-4DDE-AB81-7FC8E8E34CB3}"/>
          </ac:spMkLst>
        </pc:spChg>
        <pc:spChg chg="mod">
          <ac:chgData name="Fabio Braga" userId="613eb079-57c7-4126-97e0-8d0ffad165b8" providerId="ADAL" clId="{B6DA2AAA-EB51-4891-85CD-13352083E508}" dt="2019-04-23T22:11:26.977" v="4720" actId="207"/>
          <ac:spMkLst>
            <pc:docMk/>
            <pc:sldMk cId="2662988594" sldId="1005"/>
            <ac:spMk id="37" creationId="{2907C393-2ADC-4BEA-B7D4-2D52BA13E1EA}"/>
          </ac:spMkLst>
        </pc:spChg>
        <pc:spChg chg="mod">
          <ac:chgData name="Fabio Braga" userId="613eb079-57c7-4126-97e0-8d0ffad165b8" providerId="ADAL" clId="{B6DA2AAA-EB51-4891-85CD-13352083E508}" dt="2019-04-23T22:11:26.977" v="4720" actId="207"/>
          <ac:spMkLst>
            <pc:docMk/>
            <pc:sldMk cId="2662988594" sldId="1005"/>
            <ac:spMk id="38" creationId="{E3100838-4156-456B-93B5-82AEB2F06EAD}"/>
          </ac:spMkLst>
        </pc:spChg>
        <pc:spChg chg="mod">
          <ac:chgData name="Fabio Braga" userId="613eb079-57c7-4126-97e0-8d0ffad165b8" providerId="ADAL" clId="{B6DA2AAA-EB51-4891-85CD-13352083E508}" dt="2019-04-23T22:11:03.145" v="4718" actId="207"/>
          <ac:spMkLst>
            <pc:docMk/>
            <pc:sldMk cId="2662988594" sldId="1005"/>
            <ac:spMk id="39" creationId="{59AC9644-28F3-47C4-BD3C-3E92B28F2DE2}"/>
          </ac:spMkLst>
        </pc:spChg>
        <pc:spChg chg="mod">
          <ac:chgData name="Fabio Braga" userId="613eb079-57c7-4126-97e0-8d0ffad165b8" providerId="ADAL" clId="{B6DA2AAA-EB51-4891-85CD-13352083E508}" dt="2019-04-23T22:11:26.977" v="4720" actId="207"/>
          <ac:spMkLst>
            <pc:docMk/>
            <pc:sldMk cId="2662988594" sldId="1005"/>
            <ac:spMk id="40" creationId="{16267C4B-4D61-4E78-8455-08D0061CE788}"/>
          </ac:spMkLst>
        </pc:spChg>
        <pc:spChg chg="mod">
          <ac:chgData name="Fabio Braga" userId="613eb079-57c7-4126-97e0-8d0ffad165b8" providerId="ADAL" clId="{B6DA2AAA-EB51-4891-85CD-13352083E508}" dt="2019-04-23T22:11:26.977" v="4720" actId="207"/>
          <ac:spMkLst>
            <pc:docMk/>
            <pc:sldMk cId="2662988594" sldId="1005"/>
            <ac:spMk id="41" creationId="{D261B6C8-833C-4C4F-88D0-217E34B1B124}"/>
          </ac:spMkLst>
        </pc:spChg>
        <pc:spChg chg="mod">
          <ac:chgData name="Fabio Braga" userId="613eb079-57c7-4126-97e0-8d0ffad165b8" providerId="ADAL" clId="{B6DA2AAA-EB51-4891-85CD-13352083E508}" dt="2019-04-23T22:11:26.977" v="4720" actId="207"/>
          <ac:spMkLst>
            <pc:docMk/>
            <pc:sldMk cId="2662988594" sldId="1005"/>
            <ac:spMk id="42" creationId="{F4150DD1-A531-433C-AAC4-9F76B713DB99}"/>
          </ac:spMkLst>
        </pc:spChg>
        <pc:spChg chg="mod">
          <ac:chgData name="Fabio Braga" userId="613eb079-57c7-4126-97e0-8d0ffad165b8" providerId="ADAL" clId="{B6DA2AAA-EB51-4891-85CD-13352083E508}" dt="2019-04-23T22:11:26.977" v="4720" actId="207"/>
          <ac:spMkLst>
            <pc:docMk/>
            <pc:sldMk cId="2662988594" sldId="1005"/>
            <ac:spMk id="43" creationId="{9BA5C91F-2385-4D9B-BCDA-F8C6B12A3CEE}"/>
          </ac:spMkLst>
        </pc:spChg>
        <pc:spChg chg="mod">
          <ac:chgData name="Fabio Braga" userId="613eb079-57c7-4126-97e0-8d0ffad165b8" providerId="ADAL" clId="{B6DA2AAA-EB51-4891-85CD-13352083E508}" dt="2019-04-23T22:11:26.977" v="4720" actId="207"/>
          <ac:spMkLst>
            <pc:docMk/>
            <pc:sldMk cId="2662988594" sldId="1005"/>
            <ac:spMk id="44" creationId="{AA17317D-FA52-4B07-9B63-E13DF174B193}"/>
          </ac:spMkLst>
        </pc:spChg>
        <pc:spChg chg="mod">
          <ac:chgData name="Fabio Braga" userId="613eb079-57c7-4126-97e0-8d0ffad165b8" providerId="ADAL" clId="{B6DA2AAA-EB51-4891-85CD-13352083E508}" dt="2019-04-23T22:11:26.977" v="4720" actId="207"/>
          <ac:spMkLst>
            <pc:docMk/>
            <pc:sldMk cId="2662988594" sldId="1005"/>
            <ac:spMk id="45" creationId="{529C335D-73A5-4FD1-B057-5A4BBE5433AE}"/>
          </ac:spMkLst>
        </pc:spChg>
        <pc:spChg chg="mod">
          <ac:chgData name="Fabio Braga" userId="613eb079-57c7-4126-97e0-8d0ffad165b8" providerId="ADAL" clId="{B6DA2AAA-EB51-4891-85CD-13352083E508}" dt="2019-04-23T11:12:44.561" v="3106" actId="207"/>
          <ac:spMkLst>
            <pc:docMk/>
            <pc:sldMk cId="2662988594" sldId="1005"/>
            <ac:spMk id="48" creationId="{090DC01A-5BDF-4876-828E-0E0CC7C049E4}"/>
          </ac:spMkLst>
        </pc:spChg>
        <pc:spChg chg="add mod">
          <ac:chgData name="Fabio Braga" userId="613eb079-57c7-4126-97e0-8d0ffad165b8" providerId="ADAL" clId="{B6DA2AAA-EB51-4891-85CD-13352083E508}" dt="2019-04-23T11:10:48.598" v="3072" actId="1076"/>
          <ac:spMkLst>
            <pc:docMk/>
            <pc:sldMk cId="2662988594" sldId="1005"/>
            <ac:spMk id="60" creationId="{AE77E3F1-0D9E-44A2-9552-F97E763C4307}"/>
          </ac:spMkLst>
        </pc:spChg>
        <pc:spChg chg="add mod">
          <ac:chgData name="Fabio Braga" userId="613eb079-57c7-4126-97e0-8d0ffad165b8" providerId="ADAL" clId="{B6DA2AAA-EB51-4891-85CD-13352083E508}" dt="2019-04-23T11:10:48.598" v="3072" actId="1076"/>
          <ac:spMkLst>
            <pc:docMk/>
            <pc:sldMk cId="2662988594" sldId="1005"/>
            <ac:spMk id="61" creationId="{D92F22F7-53D6-4360-8D8D-140EF5A883AF}"/>
          </ac:spMkLst>
        </pc:spChg>
        <pc:spChg chg="add del mod ord">
          <ac:chgData name="Fabio Braga" userId="613eb079-57c7-4126-97e0-8d0ffad165b8" providerId="ADAL" clId="{B6DA2AAA-EB51-4891-85CD-13352083E508}" dt="2019-04-23T22:10:22.570" v="4716" actId="207"/>
          <ac:spMkLst>
            <pc:docMk/>
            <pc:sldMk cId="2662988594" sldId="1005"/>
            <ac:spMk id="62" creationId="{596DBF96-AA42-4740-BC42-1050A4379EF8}"/>
          </ac:spMkLst>
        </pc:spChg>
        <pc:grpChg chg="add mod">
          <ac:chgData name="Fabio Braga" userId="613eb079-57c7-4126-97e0-8d0ffad165b8" providerId="ADAL" clId="{B6DA2AAA-EB51-4891-85CD-13352083E508}" dt="2019-04-23T11:10:48.598" v="3072" actId="1076"/>
          <ac:grpSpMkLst>
            <pc:docMk/>
            <pc:sldMk cId="2662988594" sldId="1005"/>
            <ac:grpSpMk id="4" creationId="{CFF77E95-1533-4D21-AB36-E830E3CB017F}"/>
          </ac:grpSpMkLst>
        </pc:grpChg>
        <pc:grpChg chg="add mod">
          <ac:chgData name="Fabio Braga" userId="613eb079-57c7-4126-97e0-8d0ffad165b8" providerId="ADAL" clId="{B6DA2AAA-EB51-4891-85CD-13352083E508}" dt="2019-04-23T11:10:48.598" v="3072" actId="1076"/>
          <ac:grpSpMkLst>
            <pc:docMk/>
            <pc:sldMk cId="2662988594" sldId="1005"/>
            <ac:grpSpMk id="19" creationId="{8AF41629-E501-413D-8223-DF9565A1BE86}"/>
          </ac:grpSpMkLst>
        </pc:grpChg>
        <pc:grpChg chg="add mod">
          <ac:chgData name="Fabio Braga" userId="613eb079-57c7-4126-97e0-8d0ffad165b8" providerId="ADAL" clId="{B6DA2AAA-EB51-4891-85CD-13352083E508}" dt="2019-04-23T11:12:34.615" v="3103" actId="207"/>
          <ac:grpSpMkLst>
            <pc:docMk/>
            <pc:sldMk cId="2662988594" sldId="1005"/>
            <ac:grpSpMk id="34" creationId="{62C9C12B-6ECD-47EF-86D6-7D8F26B6BA55}"/>
          </ac:grpSpMkLst>
        </pc:grpChg>
        <pc:grpChg chg="add mod">
          <ac:chgData name="Fabio Braga" userId="613eb079-57c7-4126-97e0-8d0ffad165b8" providerId="ADAL" clId="{B6DA2AAA-EB51-4891-85CD-13352083E508}" dt="2019-04-23T11:10:48.598" v="3072" actId="1076"/>
          <ac:grpSpMkLst>
            <pc:docMk/>
            <pc:sldMk cId="2662988594" sldId="1005"/>
            <ac:grpSpMk id="47" creationId="{5F7F0DDE-5F85-4C86-8671-AFABBBD2F2E6}"/>
          </ac:grpSpMkLst>
        </pc:grpChg>
      </pc:sldChg>
      <pc:sldChg chg="delSp modSp add ord">
        <pc:chgData name="Fabio Braga" userId="613eb079-57c7-4126-97e0-8d0ffad165b8" providerId="ADAL" clId="{B6DA2AAA-EB51-4891-85CD-13352083E508}" dt="2019-04-23T22:17:17.730" v="4745"/>
        <pc:sldMkLst>
          <pc:docMk/>
          <pc:sldMk cId="4203294216" sldId="1006"/>
        </pc:sldMkLst>
        <pc:spChg chg="mod">
          <ac:chgData name="Fabio Braga" userId="613eb079-57c7-4126-97e0-8d0ffad165b8" providerId="ADAL" clId="{B6DA2AAA-EB51-4891-85CD-13352083E508}" dt="2019-04-23T12:02:50.722" v="3840" actId="20577"/>
          <ac:spMkLst>
            <pc:docMk/>
            <pc:sldMk cId="4203294216" sldId="1006"/>
            <ac:spMk id="2" creationId="{D2057024-50C2-4657-ACEE-4582F0E839D5}"/>
          </ac:spMkLst>
        </pc:spChg>
        <pc:spChg chg="mod">
          <ac:chgData name="Fabio Braga" userId="613eb079-57c7-4126-97e0-8d0ffad165b8" providerId="ADAL" clId="{B6DA2AAA-EB51-4891-85CD-13352083E508}" dt="2019-04-23T11:46:38.116" v="3400" actId="20577"/>
          <ac:spMkLst>
            <pc:docMk/>
            <pc:sldMk cId="4203294216" sldId="1006"/>
            <ac:spMk id="3" creationId="{DADE1593-F55C-47E2-AD0F-71FA2CE4C257}"/>
          </ac:spMkLst>
        </pc:spChg>
        <pc:graphicFrameChg chg="del">
          <ac:chgData name="Fabio Braga" userId="613eb079-57c7-4126-97e0-8d0ffad165b8" providerId="ADAL" clId="{B6DA2AAA-EB51-4891-85CD-13352083E508}" dt="2019-04-23T11:53:38.410" v="3402" actId="478"/>
          <ac:graphicFrameMkLst>
            <pc:docMk/>
            <pc:sldMk cId="4203294216" sldId="1006"/>
            <ac:graphicFrameMk id="10" creationId="{B6301A1A-F0A6-467D-9814-1CF0C530C50B}"/>
          </ac:graphicFrameMkLst>
        </pc:graphicFrameChg>
      </pc:sldChg>
      <pc:sldChg chg="modSp add">
        <pc:chgData name="Fabio Braga" userId="613eb079-57c7-4126-97e0-8d0ffad165b8" providerId="ADAL" clId="{B6DA2AAA-EB51-4891-85CD-13352083E508}" dt="2019-04-24T22:53:58.144" v="5895" actId="113"/>
        <pc:sldMkLst>
          <pc:docMk/>
          <pc:sldMk cId="1689750001" sldId="1007"/>
        </pc:sldMkLst>
        <pc:spChg chg="mod">
          <ac:chgData name="Fabio Braga" userId="613eb079-57c7-4126-97e0-8d0ffad165b8" providerId="ADAL" clId="{B6DA2AAA-EB51-4891-85CD-13352083E508}" dt="2019-04-24T22:53:58.144" v="5895" actId="113"/>
          <ac:spMkLst>
            <pc:docMk/>
            <pc:sldMk cId="1689750001" sldId="1007"/>
            <ac:spMk id="2" creationId="{2A96DC78-90DC-49B2-80A3-8263D6E74D82}"/>
          </ac:spMkLst>
        </pc:spChg>
        <pc:graphicFrameChg chg="modGraphic">
          <ac:chgData name="Fabio Braga" userId="613eb079-57c7-4126-97e0-8d0ffad165b8" providerId="ADAL" clId="{B6DA2AAA-EB51-4891-85CD-13352083E508}" dt="2019-04-24T05:10:15.766" v="5878" actId="20577"/>
          <ac:graphicFrameMkLst>
            <pc:docMk/>
            <pc:sldMk cId="1689750001" sldId="1007"/>
            <ac:graphicFrameMk id="4" creationId="{341D6C0D-EF3C-455F-9627-AAB3125EEC1D}"/>
          </ac:graphicFrameMkLst>
        </pc:graphicFrameChg>
      </pc:sldChg>
      <pc:sldChg chg="modSp add">
        <pc:chgData name="Fabio Braga" userId="613eb079-57c7-4126-97e0-8d0ffad165b8" providerId="ADAL" clId="{B6DA2AAA-EB51-4891-85CD-13352083E508}" dt="2019-04-23T23:12:32.433" v="5015" actId="6549"/>
        <pc:sldMkLst>
          <pc:docMk/>
          <pc:sldMk cId="1229967720" sldId="1008"/>
        </pc:sldMkLst>
        <pc:spChg chg="mod">
          <ac:chgData name="Fabio Braga" userId="613eb079-57c7-4126-97e0-8d0ffad165b8" providerId="ADAL" clId="{B6DA2AAA-EB51-4891-85CD-13352083E508}" dt="2019-04-23T23:12:32.433" v="5015" actId="6549"/>
          <ac:spMkLst>
            <pc:docMk/>
            <pc:sldMk cId="1229967720" sldId="1008"/>
            <ac:spMk id="3" creationId="{00000000-0000-0000-0000-000000000000}"/>
          </ac:spMkLst>
        </pc:spChg>
      </pc:sldChg>
      <pc:sldChg chg="addSp delSp modSp add">
        <pc:chgData name="Fabio Braga" userId="613eb079-57c7-4126-97e0-8d0ffad165b8" providerId="ADAL" clId="{B6DA2AAA-EB51-4891-85CD-13352083E508}" dt="2019-04-24T01:03:31.862" v="5177" actId="1038"/>
        <pc:sldMkLst>
          <pc:docMk/>
          <pc:sldMk cId="1927826099" sldId="8259"/>
        </pc:sldMkLst>
        <pc:spChg chg="mod">
          <ac:chgData name="Fabio Braga" userId="613eb079-57c7-4126-97e0-8d0ffad165b8" providerId="ADAL" clId="{B6DA2AAA-EB51-4891-85CD-13352083E508}" dt="2019-04-24T01:03:03.655" v="5116" actId="20577"/>
          <ac:spMkLst>
            <pc:docMk/>
            <pc:sldMk cId="1927826099" sldId="8259"/>
            <ac:spMk id="2" creationId="{3122779D-A7D4-43B7-8BFA-46428337342A}"/>
          </ac:spMkLst>
        </pc:spChg>
        <pc:spChg chg="mod">
          <ac:chgData name="Fabio Braga" userId="613eb079-57c7-4126-97e0-8d0ffad165b8" providerId="ADAL" clId="{B6DA2AAA-EB51-4891-85CD-13352083E508}" dt="2019-04-24T01:02:41.624" v="5058" actId="20577"/>
          <ac:spMkLst>
            <pc:docMk/>
            <pc:sldMk cId="1927826099" sldId="8259"/>
            <ac:spMk id="3" creationId="{72209424-72B6-4434-9724-681D70FCBCFC}"/>
          </ac:spMkLst>
        </pc:spChg>
        <pc:spChg chg="add del">
          <ac:chgData name="Fabio Braga" userId="613eb079-57c7-4126-97e0-8d0ffad165b8" providerId="ADAL" clId="{B6DA2AAA-EB51-4891-85CD-13352083E508}" dt="2019-04-24T01:02:23.689" v="5056" actId="478"/>
          <ac:spMkLst>
            <pc:docMk/>
            <pc:sldMk cId="1927826099" sldId="8259"/>
            <ac:spMk id="4" creationId="{9202F70C-7B4E-4953-BC2A-4A7C5A0B1533}"/>
          </ac:spMkLst>
        </pc:spChg>
        <pc:spChg chg="add del">
          <ac:chgData name="Fabio Braga" userId="613eb079-57c7-4126-97e0-8d0ffad165b8" providerId="ADAL" clId="{B6DA2AAA-EB51-4891-85CD-13352083E508}" dt="2019-04-24T01:03:07.764" v="5117" actId="478"/>
          <ac:spMkLst>
            <pc:docMk/>
            <pc:sldMk cId="1927826099" sldId="8259"/>
            <ac:spMk id="5" creationId="{1BD4F5D7-F77A-42BC-B0D0-54834E9D16BC}"/>
          </ac:spMkLst>
        </pc:spChg>
        <pc:spChg chg="add mod">
          <ac:chgData name="Fabio Braga" userId="613eb079-57c7-4126-97e0-8d0ffad165b8" providerId="ADAL" clId="{B6DA2AAA-EB51-4891-85CD-13352083E508}" dt="2019-04-24T01:03:31.862" v="5177" actId="1038"/>
          <ac:spMkLst>
            <pc:docMk/>
            <pc:sldMk cId="1927826099" sldId="8259"/>
            <ac:spMk id="6" creationId="{F7C8F0EA-DE84-48C0-8FA1-02464B9D8116}"/>
          </ac:spMkLst>
        </pc:spChg>
        <pc:spChg chg="add mod">
          <ac:chgData name="Fabio Braga" userId="613eb079-57c7-4126-97e0-8d0ffad165b8" providerId="ADAL" clId="{B6DA2AAA-EB51-4891-85CD-13352083E508}" dt="2019-04-24T01:03:31.862" v="5177" actId="1038"/>
          <ac:spMkLst>
            <pc:docMk/>
            <pc:sldMk cId="1927826099" sldId="8259"/>
            <ac:spMk id="7" creationId="{291CD6C7-7582-43BA-963E-31DCEE20A5DB}"/>
          </ac:spMkLst>
        </pc:spChg>
        <pc:grpChg chg="add mod">
          <ac:chgData name="Fabio Braga" userId="613eb079-57c7-4126-97e0-8d0ffad165b8" providerId="ADAL" clId="{B6DA2AAA-EB51-4891-85CD-13352083E508}" dt="2019-04-24T01:03:31.862" v="5177" actId="1038"/>
          <ac:grpSpMkLst>
            <pc:docMk/>
            <pc:sldMk cId="1927826099" sldId="8259"/>
            <ac:grpSpMk id="8" creationId="{90AEF9F4-0468-40A2-8489-5F9FB513A2E8}"/>
          </ac:grpSpMkLst>
        </pc:grpChg>
        <pc:grpChg chg="add mod">
          <ac:chgData name="Fabio Braga" userId="613eb079-57c7-4126-97e0-8d0ffad165b8" providerId="ADAL" clId="{B6DA2AAA-EB51-4891-85CD-13352083E508}" dt="2019-04-24T01:03:31.862" v="5177" actId="1038"/>
          <ac:grpSpMkLst>
            <pc:docMk/>
            <pc:sldMk cId="1927826099" sldId="8259"/>
            <ac:grpSpMk id="11" creationId="{5FED3359-C5A5-4E8D-BD45-BB9F2D6BA66B}"/>
          </ac:grpSpMkLst>
        </pc:grpChg>
        <pc:grpChg chg="add mod">
          <ac:chgData name="Fabio Braga" userId="613eb079-57c7-4126-97e0-8d0ffad165b8" providerId="ADAL" clId="{B6DA2AAA-EB51-4891-85CD-13352083E508}" dt="2019-04-24T01:03:31.862" v="5177" actId="1038"/>
          <ac:grpSpMkLst>
            <pc:docMk/>
            <pc:sldMk cId="1927826099" sldId="8259"/>
            <ac:grpSpMk id="18" creationId="{01DFE191-3A46-404C-8BAA-CA38099D0E17}"/>
          </ac:grpSpMkLst>
        </pc:grpChg>
        <pc:grpChg chg="add mod">
          <ac:chgData name="Fabio Braga" userId="613eb079-57c7-4126-97e0-8d0ffad165b8" providerId="ADAL" clId="{B6DA2AAA-EB51-4891-85CD-13352083E508}" dt="2019-04-24T01:03:31.862" v="5177" actId="1038"/>
          <ac:grpSpMkLst>
            <pc:docMk/>
            <pc:sldMk cId="1927826099" sldId="8259"/>
            <ac:grpSpMk id="21" creationId="{D8036CD1-BE4A-4DF7-9DB5-4042F9847C5A}"/>
          </ac:grpSpMkLst>
        </pc:grpChg>
        <pc:cxnChg chg="add mod">
          <ac:chgData name="Fabio Braga" userId="613eb079-57c7-4126-97e0-8d0ffad165b8" providerId="ADAL" clId="{B6DA2AAA-EB51-4891-85CD-13352083E508}" dt="2019-04-24T01:03:31.862" v="5177" actId="1038"/>
          <ac:cxnSpMkLst>
            <pc:docMk/>
            <pc:sldMk cId="1927826099" sldId="8259"/>
            <ac:cxnSpMk id="15" creationId="{30B0B609-BBA3-4A66-8B60-4042224BA23B}"/>
          </ac:cxnSpMkLst>
        </pc:cxnChg>
        <pc:cxnChg chg="add mod">
          <ac:chgData name="Fabio Braga" userId="613eb079-57c7-4126-97e0-8d0ffad165b8" providerId="ADAL" clId="{B6DA2AAA-EB51-4891-85CD-13352083E508}" dt="2019-04-24T01:03:31.862" v="5177" actId="1038"/>
          <ac:cxnSpMkLst>
            <pc:docMk/>
            <pc:sldMk cId="1927826099" sldId="8259"/>
            <ac:cxnSpMk id="16" creationId="{838E82A0-2591-41F0-B52B-D122FEA87B1D}"/>
          </ac:cxnSpMkLst>
        </pc:cxnChg>
        <pc:cxnChg chg="add mod">
          <ac:chgData name="Fabio Braga" userId="613eb079-57c7-4126-97e0-8d0ffad165b8" providerId="ADAL" clId="{B6DA2AAA-EB51-4891-85CD-13352083E508}" dt="2019-04-24T01:03:31.862" v="5177" actId="1038"/>
          <ac:cxnSpMkLst>
            <pc:docMk/>
            <pc:sldMk cId="1927826099" sldId="8259"/>
            <ac:cxnSpMk id="17" creationId="{A2D78117-12F2-4738-9A05-C41B64AF70F9}"/>
          </ac:cxnSpMkLst>
        </pc:cxnChg>
      </pc:sldChg>
      <pc:sldChg chg="modSp add">
        <pc:chgData name="Fabio Braga" userId="613eb079-57c7-4126-97e0-8d0ffad165b8" providerId="ADAL" clId="{B6DA2AAA-EB51-4891-85CD-13352083E508}" dt="2019-04-24T02:58:58.767" v="5353" actId="14100"/>
        <pc:sldMkLst>
          <pc:docMk/>
          <pc:sldMk cId="2952212609" sldId="8261"/>
        </pc:sldMkLst>
        <pc:spChg chg="mod">
          <ac:chgData name="Fabio Braga" userId="613eb079-57c7-4126-97e0-8d0ffad165b8" providerId="ADAL" clId="{B6DA2AAA-EB51-4891-85CD-13352083E508}" dt="2019-04-24T02:58:58.767" v="5353" actId="14100"/>
          <ac:spMkLst>
            <pc:docMk/>
            <pc:sldMk cId="2952212609" sldId="8261"/>
            <ac:spMk id="3" creationId="{00000000-0000-0000-0000-000000000000}"/>
          </ac:spMkLst>
        </pc:spChg>
      </pc:sldChg>
      <pc:sldChg chg="modSp">
        <pc:chgData name="Fabio Braga" userId="613eb079-57c7-4126-97e0-8d0ffad165b8" providerId="ADAL" clId="{B6DA2AAA-EB51-4891-85CD-13352083E508}" dt="2019-04-24T02:59:24.528" v="5375" actId="20577"/>
        <pc:sldMkLst>
          <pc:docMk/>
          <pc:sldMk cId="249302361" sldId="8262"/>
        </pc:sldMkLst>
        <pc:spChg chg="mod">
          <ac:chgData name="Fabio Braga" userId="613eb079-57c7-4126-97e0-8d0ffad165b8" providerId="ADAL" clId="{B6DA2AAA-EB51-4891-85CD-13352083E508}" dt="2019-04-24T02:59:24.528" v="5375" actId="20577"/>
          <ac:spMkLst>
            <pc:docMk/>
            <pc:sldMk cId="249302361" sldId="8262"/>
            <ac:spMk id="3" creationId="{00000000-0000-0000-0000-000000000000}"/>
          </ac:spMkLst>
        </pc:spChg>
      </pc:sldChg>
      <pc:sldChg chg="modSp">
        <pc:chgData name="Fabio Braga" userId="613eb079-57c7-4126-97e0-8d0ffad165b8" providerId="ADAL" clId="{B6DA2AAA-EB51-4891-85CD-13352083E508}" dt="2019-04-24T02:59:45.342" v="5399" actId="20577"/>
        <pc:sldMkLst>
          <pc:docMk/>
          <pc:sldMk cId="1557734112" sldId="8263"/>
        </pc:sldMkLst>
        <pc:spChg chg="mod">
          <ac:chgData name="Fabio Braga" userId="613eb079-57c7-4126-97e0-8d0ffad165b8" providerId="ADAL" clId="{B6DA2AAA-EB51-4891-85CD-13352083E508}" dt="2019-04-24T02:59:45.342" v="5399" actId="20577"/>
          <ac:spMkLst>
            <pc:docMk/>
            <pc:sldMk cId="1557734112" sldId="8263"/>
            <ac:spMk id="3" creationId="{00000000-0000-0000-0000-000000000000}"/>
          </ac:spMkLst>
        </pc:spChg>
      </pc:sldChg>
      <pc:sldChg chg="addSp delSp modSp add">
        <pc:chgData name="Fabio Braga" userId="613eb079-57c7-4126-97e0-8d0ffad165b8" providerId="ADAL" clId="{B6DA2AAA-EB51-4891-85CD-13352083E508}" dt="2019-04-24T03:24:10.688" v="5501" actId="478"/>
        <pc:sldMkLst>
          <pc:docMk/>
          <pc:sldMk cId="3110265232" sldId="8265"/>
        </pc:sldMkLst>
        <pc:spChg chg="mod">
          <ac:chgData name="Fabio Braga" userId="613eb079-57c7-4126-97e0-8d0ffad165b8" providerId="ADAL" clId="{B6DA2AAA-EB51-4891-85CD-13352083E508}" dt="2019-04-24T03:23:42.983" v="5498" actId="20577"/>
          <ac:spMkLst>
            <pc:docMk/>
            <pc:sldMk cId="3110265232" sldId="8265"/>
            <ac:spMk id="2" creationId="{6D28F065-7B5F-49CD-8077-317EFD49F7D7}"/>
          </ac:spMkLst>
        </pc:spChg>
        <pc:spChg chg="add mod">
          <ac:chgData name="Fabio Braga" userId="613eb079-57c7-4126-97e0-8d0ffad165b8" providerId="ADAL" clId="{B6DA2AAA-EB51-4891-85CD-13352083E508}" dt="2019-04-24T03:24:06.274" v="5500" actId="1076"/>
          <ac:spMkLst>
            <pc:docMk/>
            <pc:sldMk cId="3110265232" sldId="8265"/>
            <ac:spMk id="4" creationId="{8B99A039-2AEE-40A9-B2FA-71E780F7468F}"/>
          </ac:spMkLst>
        </pc:spChg>
        <pc:spChg chg="add mod">
          <ac:chgData name="Fabio Braga" userId="613eb079-57c7-4126-97e0-8d0ffad165b8" providerId="ADAL" clId="{B6DA2AAA-EB51-4891-85CD-13352083E508}" dt="2019-04-24T03:24:06.274" v="5500" actId="1076"/>
          <ac:spMkLst>
            <pc:docMk/>
            <pc:sldMk cId="3110265232" sldId="8265"/>
            <ac:spMk id="5" creationId="{B5BD80FB-F71B-4D30-A71B-5F5693FDFAC0}"/>
          </ac:spMkLst>
        </pc:spChg>
        <pc:spChg chg="add mod">
          <ac:chgData name="Fabio Braga" userId="613eb079-57c7-4126-97e0-8d0ffad165b8" providerId="ADAL" clId="{B6DA2AAA-EB51-4891-85CD-13352083E508}" dt="2019-04-24T03:24:06.274" v="5500" actId="1076"/>
          <ac:spMkLst>
            <pc:docMk/>
            <pc:sldMk cId="3110265232" sldId="8265"/>
            <ac:spMk id="6" creationId="{7B1E3D8D-BDEC-42A2-8570-FAE5D0CA7436}"/>
          </ac:spMkLst>
        </pc:spChg>
        <pc:spChg chg="add mod">
          <ac:chgData name="Fabio Braga" userId="613eb079-57c7-4126-97e0-8d0ffad165b8" providerId="ADAL" clId="{B6DA2AAA-EB51-4891-85CD-13352083E508}" dt="2019-04-24T03:24:06.274" v="5500" actId="1076"/>
          <ac:spMkLst>
            <pc:docMk/>
            <pc:sldMk cId="3110265232" sldId="8265"/>
            <ac:spMk id="7" creationId="{6567DAC9-D149-48FE-B86F-271C8A714205}"/>
          </ac:spMkLst>
        </pc:spChg>
        <pc:spChg chg="add mod">
          <ac:chgData name="Fabio Braga" userId="613eb079-57c7-4126-97e0-8d0ffad165b8" providerId="ADAL" clId="{B6DA2AAA-EB51-4891-85CD-13352083E508}" dt="2019-04-24T03:24:06.274" v="5500" actId="1076"/>
          <ac:spMkLst>
            <pc:docMk/>
            <pc:sldMk cId="3110265232" sldId="8265"/>
            <ac:spMk id="8" creationId="{5678EB86-38B0-49E7-B534-B72846171BB0}"/>
          </ac:spMkLst>
        </pc:spChg>
        <pc:spChg chg="add mod">
          <ac:chgData name="Fabio Braga" userId="613eb079-57c7-4126-97e0-8d0ffad165b8" providerId="ADAL" clId="{B6DA2AAA-EB51-4891-85CD-13352083E508}" dt="2019-04-24T03:24:06.274" v="5500" actId="1076"/>
          <ac:spMkLst>
            <pc:docMk/>
            <pc:sldMk cId="3110265232" sldId="8265"/>
            <ac:spMk id="9" creationId="{C17E3278-47D0-449B-8D29-7381A135B931}"/>
          </ac:spMkLst>
        </pc:spChg>
        <pc:spChg chg="add mod">
          <ac:chgData name="Fabio Braga" userId="613eb079-57c7-4126-97e0-8d0ffad165b8" providerId="ADAL" clId="{B6DA2AAA-EB51-4891-85CD-13352083E508}" dt="2019-04-24T03:24:06.274" v="5500" actId="1076"/>
          <ac:spMkLst>
            <pc:docMk/>
            <pc:sldMk cId="3110265232" sldId="8265"/>
            <ac:spMk id="10" creationId="{85915DDA-26CB-4429-B3ED-4A3E0BC3003E}"/>
          </ac:spMkLst>
        </pc:spChg>
        <pc:spChg chg="add mod">
          <ac:chgData name="Fabio Braga" userId="613eb079-57c7-4126-97e0-8d0ffad165b8" providerId="ADAL" clId="{B6DA2AAA-EB51-4891-85CD-13352083E508}" dt="2019-04-24T03:24:06.274" v="5500" actId="1076"/>
          <ac:spMkLst>
            <pc:docMk/>
            <pc:sldMk cId="3110265232" sldId="8265"/>
            <ac:spMk id="11" creationId="{90B4B3C4-72AD-4EFC-A38F-00B4CF699572}"/>
          </ac:spMkLst>
        </pc:spChg>
        <pc:spChg chg="add mod">
          <ac:chgData name="Fabio Braga" userId="613eb079-57c7-4126-97e0-8d0ffad165b8" providerId="ADAL" clId="{B6DA2AAA-EB51-4891-85CD-13352083E508}" dt="2019-04-24T03:24:06.274" v="5500" actId="1076"/>
          <ac:spMkLst>
            <pc:docMk/>
            <pc:sldMk cId="3110265232" sldId="8265"/>
            <ac:spMk id="12" creationId="{0ADC63CA-E9F7-4964-8160-C620B9B1F826}"/>
          </ac:spMkLst>
        </pc:spChg>
        <pc:spChg chg="add mod">
          <ac:chgData name="Fabio Braga" userId="613eb079-57c7-4126-97e0-8d0ffad165b8" providerId="ADAL" clId="{B6DA2AAA-EB51-4891-85CD-13352083E508}" dt="2019-04-24T03:24:06.274" v="5500" actId="1076"/>
          <ac:spMkLst>
            <pc:docMk/>
            <pc:sldMk cId="3110265232" sldId="8265"/>
            <ac:spMk id="13" creationId="{6552C327-E94C-45F5-B232-64C2970E1921}"/>
          </ac:spMkLst>
        </pc:spChg>
        <pc:spChg chg="add del mod">
          <ac:chgData name="Fabio Braga" userId="613eb079-57c7-4126-97e0-8d0ffad165b8" providerId="ADAL" clId="{B6DA2AAA-EB51-4891-85CD-13352083E508}" dt="2019-04-24T03:24:10.688" v="5501" actId="478"/>
          <ac:spMkLst>
            <pc:docMk/>
            <pc:sldMk cId="3110265232" sldId="8265"/>
            <ac:spMk id="14" creationId="{04ACB814-CADD-403E-81A4-6432AA58C8A9}"/>
          </ac:spMkLst>
        </pc:spChg>
        <pc:grpChg chg="add mod">
          <ac:chgData name="Fabio Braga" userId="613eb079-57c7-4126-97e0-8d0ffad165b8" providerId="ADAL" clId="{B6DA2AAA-EB51-4891-85CD-13352083E508}" dt="2019-04-24T03:24:06.274" v="5500" actId="1076"/>
          <ac:grpSpMkLst>
            <pc:docMk/>
            <pc:sldMk cId="3110265232" sldId="8265"/>
            <ac:grpSpMk id="3" creationId="{7E9F414F-BA40-4D2C-8761-A0D0FD58D8CE}"/>
          </ac:grpSpMkLst>
        </pc:grpChg>
        <pc:picChg chg="add mod">
          <ac:chgData name="Fabio Braga" userId="613eb079-57c7-4126-97e0-8d0ffad165b8" providerId="ADAL" clId="{B6DA2AAA-EB51-4891-85CD-13352083E508}" dt="2019-04-24T03:24:06.274" v="5500" actId="1076"/>
          <ac:picMkLst>
            <pc:docMk/>
            <pc:sldMk cId="3110265232" sldId="8265"/>
            <ac:picMk id="15" creationId="{832AD87F-6DA6-461F-B42B-88807AD66A0D}"/>
          </ac:picMkLst>
        </pc:picChg>
        <pc:picChg chg="add mod">
          <ac:chgData name="Fabio Braga" userId="613eb079-57c7-4126-97e0-8d0ffad165b8" providerId="ADAL" clId="{B6DA2AAA-EB51-4891-85CD-13352083E508}" dt="2019-04-24T03:24:06.274" v="5500" actId="1076"/>
          <ac:picMkLst>
            <pc:docMk/>
            <pc:sldMk cId="3110265232" sldId="8265"/>
            <ac:picMk id="16" creationId="{D8BB0C7B-A2CB-4401-A779-F23BDCAA7B7D}"/>
          </ac:picMkLst>
        </pc:picChg>
        <pc:picChg chg="add mod">
          <ac:chgData name="Fabio Braga" userId="613eb079-57c7-4126-97e0-8d0ffad165b8" providerId="ADAL" clId="{B6DA2AAA-EB51-4891-85CD-13352083E508}" dt="2019-04-24T03:24:06.274" v="5500" actId="1076"/>
          <ac:picMkLst>
            <pc:docMk/>
            <pc:sldMk cId="3110265232" sldId="8265"/>
            <ac:picMk id="17" creationId="{889291EB-55FC-4CE3-8886-112C6F3B2557}"/>
          </ac:picMkLst>
        </pc:picChg>
        <pc:picChg chg="add mod">
          <ac:chgData name="Fabio Braga" userId="613eb079-57c7-4126-97e0-8d0ffad165b8" providerId="ADAL" clId="{B6DA2AAA-EB51-4891-85CD-13352083E508}" dt="2019-04-24T03:24:06.274" v="5500" actId="1076"/>
          <ac:picMkLst>
            <pc:docMk/>
            <pc:sldMk cId="3110265232" sldId="8265"/>
            <ac:picMk id="18" creationId="{601DD4F8-DEF2-4ADD-A5D6-6F7F0D0C221C}"/>
          </ac:picMkLst>
        </pc:picChg>
        <pc:picChg chg="add mod">
          <ac:chgData name="Fabio Braga" userId="613eb079-57c7-4126-97e0-8d0ffad165b8" providerId="ADAL" clId="{B6DA2AAA-EB51-4891-85CD-13352083E508}" dt="2019-04-24T03:24:06.274" v="5500" actId="1076"/>
          <ac:picMkLst>
            <pc:docMk/>
            <pc:sldMk cId="3110265232" sldId="8265"/>
            <ac:picMk id="19" creationId="{7281F6AE-51A9-4E9E-9551-1A9525365FB6}"/>
          </ac:picMkLst>
        </pc:picChg>
        <pc:cxnChg chg="add">
          <ac:chgData name="Fabio Braga" userId="613eb079-57c7-4126-97e0-8d0ffad165b8" providerId="ADAL" clId="{B6DA2AAA-EB51-4891-85CD-13352083E508}" dt="2019-04-24T03:23:54.891" v="5499"/>
          <ac:cxnSpMkLst>
            <pc:docMk/>
            <pc:sldMk cId="3110265232" sldId="8265"/>
            <ac:cxnSpMk id="20" creationId="{5F9EA744-F623-4767-8087-37066966733A}"/>
          </ac:cxnSpMkLst>
        </pc:cxnChg>
        <pc:cxnChg chg="add">
          <ac:chgData name="Fabio Braga" userId="613eb079-57c7-4126-97e0-8d0ffad165b8" providerId="ADAL" clId="{B6DA2AAA-EB51-4891-85CD-13352083E508}" dt="2019-04-24T03:23:54.891" v="5499"/>
          <ac:cxnSpMkLst>
            <pc:docMk/>
            <pc:sldMk cId="3110265232" sldId="8265"/>
            <ac:cxnSpMk id="21" creationId="{EB8D12DC-2259-4BF3-A166-3576DC74E8AC}"/>
          </ac:cxnSpMkLst>
        </pc:cxnChg>
        <pc:cxnChg chg="add">
          <ac:chgData name="Fabio Braga" userId="613eb079-57c7-4126-97e0-8d0ffad165b8" providerId="ADAL" clId="{B6DA2AAA-EB51-4891-85CD-13352083E508}" dt="2019-04-24T03:23:54.891" v="5499"/>
          <ac:cxnSpMkLst>
            <pc:docMk/>
            <pc:sldMk cId="3110265232" sldId="8265"/>
            <ac:cxnSpMk id="22" creationId="{CCD91CAC-D1AA-4449-A98B-6B8AA42C9B65}"/>
          </ac:cxnSpMkLst>
        </pc:cxnChg>
        <pc:cxnChg chg="add">
          <ac:chgData name="Fabio Braga" userId="613eb079-57c7-4126-97e0-8d0ffad165b8" providerId="ADAL" clId="{B6DA2AAA-EB51-4891-85CD-13352083E508}" dt="2019-04-24T03:23:54.891" v="5499"/>
          <ac:cxnSpMkLst>
            <pc:docMk/>
            <pc:sldMk cId="3110265232" sldId="8265"/>
            <ac:cxnSpMk id="23" creationId="{CC0F12E7-99DE-40F7-A3DC-9ACA6624F41F}"/>
          </ac:cxnSpMkLst>
        </pc:cxnChg>
      </pc:sldChg>
      <pc:sldChg chg="modSp add">
        <pc:chgData name="Fabio Braga" userId="613eb079-57c7-4126-97e0-8d0ffad165b8" providerId="ADAL" clId="{B6DA2AAA-EB51-4891-85CD-13352083E508}" dt="2019-04-24T04:27:56.543" v="5751" actId="20577"/>
        <pc:sldMkLst>
          <pc:docMk/>
          <pc:sldMk cId="2500148153" sldId="8269"/>
        </pc:sldMkLst>
        <pc:spChg chg="mod">
          <ac:chgData name="Fabio Braga" userId="613eb079-57c7-4126-97e0-8d0ffad165b8" providerId="ADAL" clId="{B6DA2AAA-EB51-4891-85CD-13352083E508}" dt="2019-04-24T04:27:56.543" v="5751" actId="20577"/>
          <ac:spMkLst>
            <pc:docMk/>
            <pc:sldMk cId="2500148153" sldId="8269"/>
            <ac:spMk id="3" creationId="{00000000-0000-0000-0000-000000000000}"/>
          </ac:spMkLst>
        </pc:spChg>
      </pc:sldChg>
      <pc:sldChg chg="addSp modSp add">
        <pc:chgData name="Fabio Braga" userId="613eb079-57c7-4126-97e0-8d0ffad165b8" providerId="ADAL" clId="{B6DA2AAA-EB51-4891-85CD-13352083E508}" dt="2019-04-24T04:33:04.478" v="5820" actId="20577"/>
        <pc:sldMkLst>
          <pc:docMk/>
          <pc:sldMk cId="4275278253" sldId="8270"/>
        </pc:sldMkLst>
        <pc:spChg chg="mod">
          <ac:chgData name="Fabio Braga" userId="613eb079-57c7-4126-97e0-8d0ffad165b8" providerId="ADAL" clId="{B6DA2AAA-EB51-4891-85CD-13352083E508}" dt="2019-04-24T04:33:04.478" v="5820" actId="20577"/>
          <ac:spMkLst>
            <pc:docMk/>
            <pc:sldMk cId="4275278253" sldId="8270"/>
            <ac:spMk id="2" creationId="{278EC68C-4F1B-43EB-A46E-17675DF6516E}"/>
          </ac:spMkLst>
        </pc:spChg>
        <pc:spChg chg="mod">
          <ac:chgData name="Fabio Braga" userId="613eb079-57c7-4126-97e0-8d0ffad165b8" providerId="ADAL" clId="{B6DA2AAA-EB51-4891-85CD-13352083E508}" dt="2019-04-24T04:32:50.047" v="5790" actId="20577"/>
          <ac:spMkLst>
            <pc:docMk/>
            <pc:sldMk cId="4275278253" sldId="8270"/>
            <ac:spMk id="3" creationId="{4E1AE663-CE90-4F13-A9D5-F6F6DA32F41F}"/>
          </ac:spMkLst>
        </pc:spChg>
        <pc:picChg chg="add mod">
          <ac:chgData name="Fabio Braga" userId="613eb079-57c7-4126-97e0-8d0ffad165b8" providerId="ADAL" clId="{B6DA2AAA-EB51-4891-85CD-13352083E508}" dt="2019-04-24T04:32:13.268" v="5756" actId="1076"/>
          <ac:picMkLst>
            <pc:docMk/>
            <pc:sldMk cId="4275278253" sldId="8270"/>
            <ac:picMk id="4" creationId="{046CD48C-9548-473C-AD9D-C36E658D91EB}"/>
          </ac:picMkLst>
        </pc:picChg>
      </pc:sldChg>
      <pc:sldChg chg="addSp delSp modSp add">
        <pc:chgData name="Fabio Braga" userId="613eb079-57c7-4126-97e0-8d0ffad165b8" providerId="ADAL" clId="{B6DA2AAA-EB51-4891-85CD-13352083E508}" dt="2019-04-24T04:36:46.439" v="5852" actId="20577"/>
        <pc:sldMkLst>
          <pc:docMk/>
          <pc:sldMk cId="3096729059" sldId="8271"/>
        </pc:sldMkLst>
        <pc:spChg chg="mod">
          <ac:chgData name="Fabio Braga" userId="613eb079-57c7-4126-97e0-8d0ffad165b8" providerId="ADAL" clId="{B6DA2AAA-EB51-4891-85CD-13352083E508}" dt="2019-04-24T04:36:46.439" v="5852" actId="20577"/>
          <ac:spMkLst>
            <pc:docMk/>
            <pc:sldMk cId="3096729059" sldId="8271"/>
            <ac:spMk id="2" creationId="{E74712D6-BA0E-4D59-9285-4D0A75AD2277}"/>
          </ac:spMkLst>
        </pc:spChg>
        <pc:spChg chg="mod">
          <ac:chgData name="Fabio Braga" userId="613eb079-57c7-4126-97e0-8d0ffad165b8" providerId="ADAL" clId="{B6DA2AAA-EB51-4891-85CD-13352083E508}" dt="2019-04-24T04:36:40.293" v="5832" actId="20577"/>
          <ac:spMkLst>
            <pc:docMk/>
            <pc:sldMk cId="3096729059" sldId="8271"/>
            <ac:spMk id="3" creationId="{144A65DA-2A6C-467C-AF76-F349BA96D6D5}"/>
          </ac:spMkLst>
        </pc:spChg>
        <pc:picChg chg="add del mod">
          <ac:chgData name="Fabio Braga" userId="613eb079-57c7-4126-97e0-8d0ffad165b8" providerId="ADAL" clId="{B6DA2AAA-EB51-4891-85CD-13352083E508}" dt="2019-04-24T04:36:09.897" v="5824" actId="478"/>
          <ac:picMkLst>
            <pc:docMk/>
            <pc:sldMk cId="3096729059" sldId="8271"/>
            <ac:picMk id="4" creationId="{3CCB1760-4A45-4BD1-9D8E-491CBBE75D23}"/>
          </ac:picMkLst>
        </pc:picChg>
        <pc:picChg chg="add mod">
          <ac:chgData name="Fabio Braga" userId="613eb079-57c7-4126-97e0-8d0ffad165b8" providerId="ADAL" clId="{B6DA2AAA-EB51-4891-85CD-13352083E508}" dt="2019-04-24T04:36:34.293" v="5827" actId="1076"/>
          <ac:picMkLst>
            <pc:docMk/>
            <pc:sldMk cId="3096729059" sldId="8271"/>
            <ac:picMk id="5" creationId="{34FD0714-F0BA-434D-BC46-88A94E09E84E}"/>
          </ac:picMkLst>
        </pc:picChg>
      </pc:sldChg>
      <pc:sldChg chg="modSp">
        <pc:chgData name="Fabio Braga" userId="613eb079-57c7-4126-97e0-8d0ffad165b8" providerId="ADAL" clId="{B6DA2AAA-EB51-4891-85CD-13352083E508}" dt="2019-04-24T04:55:00.875" v="5874" actId="20577"/>
        <pc:sldMkLst>
          <pc:docMk/>
          <pc:sldMk cId="949705422" sldId="8272"/>
        </pc:sldMkLst>
        <pc:spChg chg="mod">
          <ac:chgData name="Fabio Braga" userId="613eb079-57c7-4126-97e0-8d0ffad165b8" providerId="ADAL" clId="{B6DA2AAA-EB51-4891-85CD-13352083E508}" dt="2019-04-24T04:55:00.875" v="5874" actId="20577"/>
          <ac:spMkLst>
            <pc:docMk/>
            <pc:sldMk cId="949705422" sldId="8272"/>
            <ac:spMk id="3" creationId="{00000000-0000-0000-0000-000000000000}"/>
          </ac:spMkLst>
        </pc:spChg>
      </pc:sldChg>
      <pc:sldChg chg="addSp delSp modSp add">
        <pc:chgData name="Fabio Braga" userId="613eb079-57c7-4126-97e0-8d0ffad165b8" providerId="ADAL" clId="{B6DA2AAA-EB51-4891-85CD-13352083E508}" dt="2019-04-25T04:22:46.908" v="7087" actId="1038"/>
        <pc:sldMkLst>
          <pc:docMk/>
          <pc:sldMk cId="2941162363" sldId="8274"/>
        </pc:sldMkLst>
        <pc:spChg chg="del">
          <ac:chgData name="Fabio Braga" userId="613eb079-57c7-4126-97e0-8d0ffad165b8" providerId="ADAL" clId="{B6DA2AAA-EB51-4891-85CD-13352083E508}" dt="2019-04-25T04:04:03.945" v="6290" actId="478"/>
          <ac:spMkLst>
            <pc:docMk/>
            <pc:sldMk cId="2941162363" sldId="8274"/>
            <ac:spMk id="2" creationId="{B1A30A6D-2A17-4BD1-91E6-325441952672}"/>
          </ac:spMkLst>
        </pc:spChg>
        <pc:spChg chg="mod">
          <ac:chgData name="Fabio Braga" userId="613eb079-57c7-4126-97e0-8d0ffad165b8" providerId="ADAL" clId="{B6DA2AAA-EB51-4891-85CD-13352083E508}" dt="2019-04-25T03:55:59.959" v="6067" actId="20577"/>
          <ac:spMkLst>
            <pc:docMk/>
            <pc:sldMk cId="2941162363" sldId="8274"/>
            <ac:spMk id="3" creationId="{2BB2FC5B-8287-4AF8-8E56-373346EA5E63}"/>
          </ac:spMkLst>
        </pc:spChg>
        <pc:spChg chg="mod">
          <ac:chgData name="Fabio Braga" userId="613eb079-57c7-4126-97e0-8d0ffad165b8" providerId="ADAL" clId="{B6DA2AAA-EB51-4891-85CD-13352083E508}" dt="2019-04-25T04:21:42.367" v="7072" actId="14100"/>
          <ac:spMkLst>
            <pc:docMk/>
            <pc:sldMk cId="2941162363" sldId="8274"/>
            <ac:spMk id="4" creationId="{BFCE2994-B1AC-4062-B40D-661F9A07B037}"/>
          </ac:spMkLst>
        </pc:spChg>
        <pc:spChg chg="mod">
          <ac:chgData name="Fabio Braga" userId="613eb079-57c7-4126-97e0-8d0ffad165b8" providerId="ADAL" clId="{B6DA2AAA-EB51-4891-85CD-13352083E508}" dt="2019-04-25T04:22:42.045" v="7077" actId="1076"/>
          <ac:spMkLst>
            <pc:docMk/>
            <pc:sldMk cId="2941162363" sldId="8274"/>
            <ac:spMk id="5" creationId="{38219332-EB7F-40CB-97EB-45AA01971809}"/>
          </ac:spMkLst>
        </pc:spChg>
        <pc:cxnChg chg="add mod">
          <ac:chgData name="Fabio Braga" userId="613eb079-57c7-4126-97e0-8d0ffad165b8" providerId="ADAL" clId="{B6DA2AAA-EB51-4891-85CD-13352083E508}" dt="2019-04-25T04:22:46.908" v="7087" actId="1038"/>
          <ac:cxnSpMkLst>
            <pc:docMk/>
            <pc:sldMk cId="2941162363" sldId="8274"/>
            <ac:cxnSpMk id="7" creationId="{E355AC0B-B374-4B0F-B2BA-613E0836A59C}"/>
          </ac:cxnSpMkLst>
        </pc:cxnChg>
      </pc:sldChg>
      <pc:sldChg chg="addSp delSp modSp add">
        <pc:chgData name="Fabio Braga" userId="613eb079-57c7-4126-97e0-8d0ffad165b8" providerId="ADAL" clId="{B6DA2AAA-EB51-4891-85CD-13352083E508}" dt="2019-04-25T04:28:39.684" v="7275" actId="1036"/>
        <pc:sldMkLst>
          <pc:docMk/>
          <pc:sldMk cId="4265650021" sldId="8275"/>
        </pc:sldMkLst>
        <pc:spChg chg="mod">
          <ac:chgData name="Fabio Braga" userId="613eb079-57c7-4126-97e0-8d0ffad165b8" providerId="ADAL" clId="{B6DA2AAA-EB51-4891-85CD-13352083E508}" dt="2019-04-25T04:28:06.967" v="7206" actId="20577"/>
          <ac:spMkLst>
            <pc:docMk/>
            <pc:sldMk cId="4265650021" sldId="8275"/>
            <ac:spMk id="2" creationId="{E5ACB233-3C09-4982-BE47-362847EA7E8E}"/>
          </ac:spMkLst>
        </pc:spChg>
        <pc:spChg chg="mod">
          <ac:chgData name="Fabio Braga" userId="613eb079-57c7-4126-97e0-8d0ffad165b8" providerId="ADAL" clId="{B6DA2AAA-EB51-4891-85CD-13352083E508}" dt="2019-04-25T04:28:21.978" v="7239" actId="20577"/>
          <ac:spMkLst>
            <pc:docMk/>
            <pc:sldMk cId="4265650021" sldId="8275"/>
            <ac:spMk id="3" creationId="{BD434BBE-0B4E-444E-9955-D87533C98ED5}"/>
          </ac:spMkLst>
        </pc:spChg>
        <pc:spChg chg="add mod">
          <ac:chgData name="Fabio Braga" userId="613eb079-57c7-4126-97e0-8d0ffad165b8" providerId="ADAL" clId="{B6DA2AAA-EB51-4891-85CD-13352083E508}" dt="2019-04-25T04:28:39.684" v="7275" actId="1036"/>
          <ac:spMkLst>
            <pc:docMk/>
            <pc:sldMk cId="4265650021" sldId="8275"/>
            <ac:spMk id="4" creationId="{6F9B4671-69AC-4384-B311-60ED23082E1D}"/>
          </ac:spMkLst>
        </pc:spChg>
        <pc:spChg chg="add mod">
          <ac:chgData name="Fabio Braga" userId="613eb079-57c7-4126-97e0-8d0ffad165b8" providerId="ADAL" clId="{B6DA2AAA-EB51-4891-85CD-13352083E508}" dt="2019-04-25T04:28:39.684" v="7275" actId="1036"/>
          <ac:spMkLst>
            <pc:docMk/>
            <pc:sldMk cId="4265650021" sldId="8275"/>
            <ac:spMk id="5" creationId="{E8D3C259-2490-4E4D-86CC-36D8087E8CF2}"/>
          </ac:spMkLst>
        </pc:spChg>
        <pc:spChg chg="add mod">
          <ac:chgData name="Fabio Braga" userId="613eb079-57c7-4126-97e0-8d0ffad165b8" providerId="ADAL" clId="{B6DA2AAA-EB51-4891-85CD-13352083E508}" dt="2019-04-25T04:28:39.684" v="7275" actId="1036"/>
          <ac:spMkLst>
            <pc:docMk/>
            <pc:sldMk cId="4265650021" sldId="8275"/>
            <ac:spMk id="6" creationId="{51900B46-0F8D-4DB3-ADE0-E7DE611D1832}"/>
          </ac:spMkLst>
        </pc:spChg>
        <pc:spChg chg="add mod">
          <ac:chgData name="Fabio Braga" userId="613eb079-57c7-4126-97e0-8d0ffad165b8" providerId="ADAL" clId="{B6DA2AAA-EB51-4891-85CD-13352083E508}" dt="2019-04-25T04:28:39.684" v="7275" actId="1036"/>
          <ac:spMkLst>
            <pc:docMk/>
            <pc:sldMk cId="4265650021" sldId="8275"/>
            <ac:spMk id="7" creationId="{85AC9F4E-3201-44C2-8388-76E266FEF32E}"/>
          </ac:spMkLst>
        </pc:spChg>
        <pc:spChg chg="add mod">
          <ac:chgData name="Fabio Braga" userId="613eb079-57c7-4126-97e0-8d0ffad165b8" providerId="ADAL" clId="{B6DA2AAA-EB51-4891-85CD-13352083E508}" dt="2019-04-25T04:28:39.684" v="7275" actId="1036"/>
          <ac:spMkLst>
            <pc:docMk/>
            <pc:sldMk cId="4265650021" sldId="8275"/>
            <ac:spMk id="8" creationId="{F203F991-48E7-4E1A-A036-743618F7C723}"/>
          </ac:spMkLst>
        </pc:spChg>
        <pc:spChg chg="add mod">
          <ac:chgData name="Fabio Braga" userId="613eb079-57c7-4126-97e0-8d0ffad165b8" providerId="ADAL" clId="{B6DA2AAA-EB51-4891-85CD-13352083E508}" dt="2019-04-25T04:28:39.684" v="7275" actId="1036"/>
          <ac:spMkLst>
            <pc:docMk/>
            <pc:sldMk cId="4265650021" sldId="8275"/>
            <ac:spMk id="9" creationId="{3E8184C0-40A3-4C5C-8E60-3CDF9CEED502}"/>
          </ac:spMkLst>
        </pc:spChg>
        <pc:spChg chg="add mod">
          <ac:chgData name="Fabio Braga" userId="613eb079-57c7-4126-97e0-8d0ffad165b8" providerId="ADAL" clId="{B6DA2AAA-EB51-4891-85CD-13352083E508}" dt="2019-04-25T04:28:39.684" v="7275" actId="1036"/>
          <ac:spMkLst>
            <pc:docMk/>
            <pc:sldMk cId="4265650021" sldId="8275"/>
            <ac:spMk id="10" creationId="{BD352243-0852-4FF6-8CCB-9D97FF19BBE3}"/>
          </ac:spMkLst>
        </pc:spChg>
        <pc:spChg chg="add mod">
          <ac:chgData name="Fabio Braga" userId="613eb079-57c7-4126-97e0-8d0ffad165b8" providerId="ADAL" clId="{B6DA2AAA-EB51-4891-85CD-13352083E508}" dt="2019-04-25T04:28:39.684" v="7275" actId="1036"/>
          <ac:spMkLst>
            <pc:docMk/>
            <pc:sldMk cId="4265650021" sldId="8275"/>
            <ac:spMk id="11" creationId="{D70B9343-B709-436B-9222-5AE209CE5655}"/>
          </ac:spMkLst>
        </pc:spChg>
        <pc:spChg chg="add del mod">
          <ac:chgData name="Fabio Braga" userId="613eb079-57c7-4126-97e0-8d0ffad165b8" providerId="ADAL" clId="{B6DA2AAA-EB51-4891-85CD-13352083E508}" dt="2019-04-25T04:28:10.863" v="7207" actId="478"/>
          <ac:spMkLst>
            <pc:docMk/>
            <pc:sldMk cId="4265650021" sldId="8275"/>
            <ac:spMk id="14" creationId="{D44B3365-B561-41DE-A2F8-77BF39A302EF}"/>
          </ac:spMkLst>
        </pc:spChg>
        <pc:spChg chg="add mod">
          <ac:chgData name="Fabio Braga" userId="613eb079-57c7-4126-97e0-8d0ffad165b8" providerId="ADAL" clId="{B6DA2AAA-EB51-4891-85CD-13352083E508}" dt="2019-04-25T04:28:39.684" v="7275" actId="1036"/>
          <ac:spMkLst>
            <pc:docMk/>
            <pc:sldMk cId="4265650021" sldId="8275"/>
            <ac:spMk id="15" creationId="{241AAE0F-8B38-4C0E-9CB1-0EC1CFFADB1F}"/>
          </ac:spMkLst>
        </pc:spChg>
        <pc:spChg chg="add mod">
          <ac:chgData name="Fabio Braga" userId="613eb079-57c7-4126-97e0-8d0ffad165b8" providerId="ADAL" clId="{B6DA2AAA-EB51-4891-85CD-13352083E508}" dt="2019-04-25T04:28:39.684" v="7275" actId="1036"/>
          <ac:spMkLst>
            <pc:docMk/>
            <pc:sldMk cId="4265650021" sldId="8275"/>
            <ac:spMk id="16" creationId="{8E55E92E-22EA-4896-B30B-EF73BACAC3A4}"/>
          </ac:spMkLst>
        </pc:spChg>
        <pc:spChg chg="add mod">
          <ac:chgData name="Fabio Braga" userId="613eb079-57c7-4126-97e0-8d0ffad165b8" providerId="ADAL" clId="{B6DA2AAA-EB51-4891-85CD-13352083E508}" dt="2019-04-25T04:28:39.684" v="7275" actId="1036"/>
          <ac:spMkLst>
            <pc:docMk/>
            <pc:sldMk cId="4265650021" sldId="8275"/>
            <ac:spMk id="17" creationId="{3029B417-E585-4164-A33E-33A35AB76F6A}"/>
          </ac:spMkLst>
        </pc:spChg>
        <pc:spChg chg="add mod">
          <ac:chgData name="Fabio Braga" userId="613eb079-57c7-4126-97e0-8d0ffad165b8" providerId="ADAL" clId="{B6DA2AAA-EB51-4891-85CD-13352083E508}" dt="2019-04-25T04:28:39.684" v="7275" actId="1036"/>
          <ac:spMkLst>
            <pc:docMk/>
            <pc:sldMk cId="4265650021" sldId="8275"/>
            <ac:spMk id="18" creationId="{8432D975-33F8-4A18-8515-3E00F50F649F}"/>
          </ac:spMkLst>
        </pc:spChg>
        <pc:spChg chg="add mod">
          <ac:chgData name="Fabio Braga" userId="613eb079-57c7-4126-97e0-8d0ffad165b8" providerId="ADAL" clId="{B6DA2AAA-EB51-4891-85CD-13352083E508}" dt="2019-04-25T04:28:39.684" v="7275" actId="1036"/>
          <ac:spMkLst>
            <pc:docMk/>
            <pc:sldMk cId="4265650021" sldId="8275"/>
            <ac:spMk id="19" creationId="{D82543A2-A690-4402-80D9-5BF4C888DAD3}"/>
          </ac:spMkLst>
        </pc:spChg>
        <pc:spChg chg="add mod">
          <ac:chgData name="Fabio Braga" userId="613eb079-57c7-4126-97e0-8d0ffad165b8" providerId="ADAL" clId="{B6DA2AAA-EB51-4891-85CD-13352083E508}" dt="2019-04-25T04:28:39.684" v="7275" actId="1036"/>
          <ac:spMkLst>
            <pc:docMk/>
            <pc:sldMk cId="4265650021" sldId="8275"/>
            <ac:spMk id="20" creationId="{DA206FC7-AF9A-4E71-A667-BD0DDF098BCE}"/>
          </ac:spMkLst>
        </pc:spChg>
        <pc:spChg chg="add mod">
          <ac:chgData name="Fabio Braga" userId="613eb079-57c7-4126-97e0-8d0ffad165b8" providerId="ADAL" clId="{B6DA2AAA-EB51-4891-85CD-13352083E508}" dt="2019-04-25T04:28:39.684" v="7275" actId="1036"/>
          <ac:spMkLst>
            <pc:docMk/>
            <pc:sldMk cId="4265650021" sldId="8275"/>
            <ac:spMk id="21" creationId="{54720EC4-FE6C-47F5-8452-3B678728B901}"/>
          </ac:spMkLst>
        </pc:spChg>
        <pc:spChg chg="add mod">
          <ac:chgData name="Fabio Braga" userId="613eb079-57c7-4126-97e0-8d0ffad165b8" providerId="ADAL" clId="{B6DA2AAA-EB51-4891-85CD-13352083E508}" dt="2019-04-25T04:28:39.684" v="7275" actId="1036"/>
          <ac:spMkLst>
            <pc:docMk/>
            <pc:sldMk cId="4265650021" sldId="8275"/>
            <ac:spMk id="22" creationId="{3622E743-24B4-45E5-BAF7-65219D06EF04}"/>
          </ac:spMkLst>
        </pc:spChg>
        <pc:spChg chg="add mod">
          <ac:chgData name="Fabio Braga" userId="613eb079-57c7-4126-97e0-8d0ffad165b8" providerId="ADAL" clId="{B6DA2AAA-EB51-4891-85CD-13352083E508}" dt="2019-04-25T04:28:39.684" v="7275" actId="1036"/>
          <ac:spMkLst>
            <pc:docMk/>
            <pc:sldMk cId="4265650021" sldId="8275"/>
            <ac:spMk id="23" creationId="{DCA14BFB-A19A-4410-9045-D8594D50A55A}"/>
          </ac:spMkLst>
        </pc:spChg>
        <pc:picChg chg="add mod">
          <ac:chgData name="Fabio Braga" userId="613eb079-57c7-4126-97e0-8d0ffad165b8" providerId="ADAL" clId="{B6DA2AAA-EB51-4891-85CD-13352083E508}" dt="2019-04-25T04:28:39.684" v="7275" actId="1036"/>
          <ac:picMkLst>
            <pc:docMk/>
            <pc:sldMk cId="4265650021" sldId="8275"/>
            <ac:picMk id="12" creationId="{A566AB6C-0098-405E-9B75-6B53D7A15278}"/>
          </ac:picMkLst>
        </pc:picChg>
        <pc:picChg chg="add mod">
          <ac:chgData name="Fabio Braga" userId="613eb079-57c7-4126-97e0-8d0ffad165b8" providerId="ADAL" clId="{B6DA2AAA-EB51-4891-85CD-13352083E508}" dt="2019-04-25T04:28:39.684" v="7275" actId="1036"/>
          <ac:picMkLst>
            <pc:docMk/>
            <pc:sldMk cId="4265650021" sldId="8275"/>
            <ac:picMk id="13" creationId="{4D24184F-2EC0-4955-84AF-A0F4DBED2600}"/>
          </ac:picMkLst>
        </pc:picChg>
      </pc:sldChg>
      <pc:sldChg chg="modSp add">
        <pc:chgData name="Fabio Braga" userId="613eb079-57c7-4126-97e0-8d0ffad165b8" providerId="ADAL" clId="{B6DA2AAA-EB51-4891-85CD-13352083E508}" dt="2019-04-25T04:33:56.274" v="7515" actId="6549"/>
        <pc:sldMkLst>
          <pc:docMk/>
          <pc:sldMk cId="1131388057" sldId="8277"/>
        </pc:sldMkLst>
        <pc:spChg chg="mod">
          <ac:chgData name="Fabio Braga" userId="613eb079-57c7-4126-97e0-8d0ffad165b8" providerId="ADAL" clId="{B6DA2AAA-EB51-4891-85CD-13352083E508}" dt="2019-04-25T04:33:56.274" v="7515" actId="6549"/>
          <ac:spMkLst>
            <pc:docMk/>
            <pc:sldMk cId="1131388057" sldId="8277"/>
            <ac:spMk id="3" creationId="{00000000-0000-0000-0000-000000000000}"/>
          </ac:spMkLst>
        </pc:spChg>
      </pc:sldChg>
      <pc:sldChg chg="addSp delSp modSp add">
        <pc:chgData name="Fabio Braga" userId="613eb079-57c7-4126-97e0-8d0ffad165b8" providerId="ADAL" clId="{B6DA2AAA-EB51-4891-85CD-13352083E508}" dt="2019-04-25T04:36:35.305" v="7557" actId="20577"/>
        <pc:sldMkLst>
          <pc:docMk/>
          <pc:sldMk cId="3292640311" sldId="8278"/>
        </pc:sldMkLst>
        <pc:spChg chg="mod">
          <ac:chgData name="Fabio Braga" userId="613eb079-57c7-4126-97e0-8d0ffad165b8" providerId="ADAL" clId="{B6DA2AAA-EB51-4891-85CD-13352083E508}" dt="2019-04-25T04:36:25.748" v="7555" actId="20577"/>
          <ac:spMkLst>
            <pc:docMk/>
            <pc:sldMk cId="3292640311" sldId="8278"/>
            <ac:spMk id="2" creationId="{278EC68C-4F1B-43EB-A46E-17675DF6516E}"/>
          </ac:spMkLst>
        </pc:spChg>
        <pc:spChg chg="mod">
          <ac:chgData name="Fabio Braga" userId="613eb079-57c7-4126-97e0-8d0ffad165b8" providerId="ADAL" clId="{B6DA2AAA-EB51-4891-85CD-13352083E508}" dt="2019-04-25T04:36:35.305" v="7557" actId="20577"/>
          <ac:spMkLst>
            <pc:docMk/>
            <pc:sldMk cId="3292640311" sldId="8278"/>
            <ac:spMk id="3" creationId="{4E1AE663-CE90-4F13-A9D5-F6F6DA32F41F}"/>
          </ac:spMkLst>
        </pc:spChg>
        <pc:picChg chg="add del">
          <ac:chgData name="Fabio Braga" userId="613eb079-57c7-4126-97e0-8d0ffad165b8" providerId="ADAL" clId="{B6DA2AAA-EB51-4891-85CD-13352083E508}" dt="2019-04-25T04:36:04.352" v="7524" actId="478"/>
          <ac:picMkLst>
            <pc:docMk/>
            <pc:sldMk cId="3292640311" sldId="8278"/>
            <ac:picMk id="4" creationId="{046CD48C-9548-473C-AD9D-C36E658D91EB}"/>
          </ac:picMkLst>
        </pc:picChg>
        <pc:picChg chg="add del mod">
          <ac:chgData name="Fabio Braga" userId="613eb079-57c7-4126-97e0-8d0ffad165b8" providerId="ADAL" clId="{B6DA2AAA-EB51-4891-85CD-13352083E508}" dt="2019-04-25T04:35:59.935" v="7522"/>
          <ac:picMkLst>
            <pc:docMk/>
            <pc:sldMk cId="3292640311" sldId="8278"/>
            <ac:picMk id="5" creationId="{4A34B1F2-951F-48AC-A48F-D0F911F8A9AF}"/>
          </ac:picMkLst>
        </pc:picChg>
        <pc:picChg chg="add mod">
          <ac:chgData name="Fabio Braga" userId="613eb079-57c7-4126-97e0-8d0ffad165b8" providerId="ADAL" clId="{B6DA2AAA-EB51-4891-85CD-13352083E508}" dt="2019-04-25T04:36:14.166" v="7527" actId="1076"/>
          <ac:picMkLst>
            <pc:docMk/>
            <pc:sldMk cId="3292640311" sldId="8278"/>
            <ac:picMk id="6" creationId="{A20DCFDB-F136-4615-82A3-10B47062D102}"/>
          </ac:picMkLst>
        </pc:picChg>
      </pc:sldChg>
      <pc:sldChg chg="addSp delSp modSp add">
        <pc:chgData name="Fabio Braga" userId="613eb079-57c7-4126-97e0-8d0ffad165b8" providerId="ADAL" clId="{B6DA2AAA-EB51-4891-85CD-13352083E508}" dt="2019-04-25T04:41:33.928" v="7563" actId="1076"/>
        <pc:sldMkLst>
          <pc:docMk/>
          <pc:sldMk cId="670946395" sldId="8279"/>
        </pc:sldMkLst>
        <pc:spChg chg="mod">
          <ac:chgData name="Fabio Braga" userId="613eb079-57c7-4126-97e0-8d0ffad165b8" providerId="ADAL" clId="{B6DA2AAA-EB51-4891-85CD-13352083E508}" dt="2019-04-25T04:36:38.535" v="7559" actId="20577"/>
          <ac:spMkLst>
            <pc:docMk/>
            <pc:sldMk cId="670946395" sldId="8279"/>
            <ac:spMk id="3" creationId="{144A65DA-2A6C-467C-AF76-F349BA96D6D5}"/>
          </ac:spMkLst>
        </pc:spChg>
        <pc:picChg chg="add mod">
          <ac:chgData name="Fabio Braga" userId="613eb079-57c7-4126-97e0-8d0ffad165b8" providerId="ADAL" clId="{B6DA2AAA-EB51-4891-85CD-13352083E508}" dt="2019-04-25T04:41:33.928" v="7563" actId="1076"/>
          <ac:picMkLst>
            <pc:docMk/>
            <pc:sldMk cId="670946395" sldId="8279"/>
            <ac:picMk id="4" creationId="{87B15D10-A907-4AE2-B0C5-E058A46A61D5}"/>
          </ac:picMkLst>
        </pc:picChg>
        <pc:picChg chg="del">
          <ac:chgData name="Fabio Braga" userId="613eb079-57c7-4126-97e0-8d0ffad165b8" providerId="ADAL" clId="{B6DA2AAA-EB51-4891-85CD-13352083E508}" dt="2019-04-25T04:41:22.136" v="7560" actId="478"/>
          <ac:picMkLst>
            <pc:docMk/>
            <pc:sldMk cId="670946395" sldId="8279"/>
            <ac:picMk id="5" creationId="{34FD0714-F0BA-434D-BC46-88A94E09E84E}"/>
          </ac:picMkLst>
        </pc:picChg>
      </pc:sldChg>
      <pc:sldChg chg="modSp add">
        <pc:chgData name="Fabio Braga" userId="613eb079-57c7-4126-97e0-8d0ffad165b8" providerId="ADAL" clId="{B6DA2AAA-EB51-4891-85CD-13352083E508}" dt="2019-04-25T04:43:28.718" v="7566" actId="20577"/>
        <pc:sldMkLst>
          <pc:docMk/>
          <pc:sldMk cId="929916469" sldId="8280"/>
        </pc:sldMkLst>
        <pc:spChg chg="mod">
          <ac:chgData name="Fabio Braga" userId="613eb079-57c7-4126-97e0-8d0ffad165b8" providerId="ADAL" clId="{B6DA2AAA-EB51-4891-85CD-13352083E508}" dt="2019-04-25T04:43:28.718" v="7566" actId="20577"/>
          <ac:spMkLst>
            <pc:docMk/>
            <pc:sldMk cId="929916469" sldId="8280"/>
            <ac:spMk id="3" creationId="{00000000-0000-0000-0000-000000000000}"/>
          </ac:spMkLst>
        </pc:spChg>
      </pc:sldChg>
      <pc:sldChg chg="addSp delSp modSp add">
        <pc:chgData name="Fabio Braga" userId="613eb079-57c7-4126-97e0-8d0ffad165b8" providerId="ADAL" clId="{B6DA2AAA-EB51-4891-85CD-13352083E508}" dt="2019-04-26T09:54:00.753" v="8303" actId="1076"/>
        <pc:sldMkLst>
          <pc:docMk/>
          <pc:sldMk cId="237684514" sldId="8281"/>
        </pc:sldMkLst>
        <pc:spChg chg="mod">
          <ac:chgData name="Fabio Braga" userId="613eb079-57c7-4126-97e0-8d0ffad165b8" providerId="ADAL" clId="{B6DA2AAA-EB51-4891-85CD-13352083E508}" dt="2019-04-26T09:42:07.299" v="8044" actId="6549"/>
          <ac:spMkLst>
            <pc:docMk/>
            <pc:sldMk cId="237684514" sldId="8281"/>
            <ac:spMk id="2" creationId="{A49EC7BD-D45D-4EA5-9FDC-44E642C1A58C}"/>
          </ac:spMkLst>
        </pc:spChg>
        <pc:spChg chg="mod">
          <ac:chgData name="Fabio Braga" userId="613eb079-57c7-4126-97e0-8d0ffad165b8" providerId="ADAL" clId="{B6DA2AAA-EB51-4891-85CD-13352083E508}" dt="2019-04-26T09:51:14.510" v="8294" actId="20577"/>
          <ac:spMkLst>
            <pc:docMk/>
            <pc:sldMk cId="237684514" sldId="8281"/>
            <ac:spMk id="3" creationId="{E8EEB666-3101-4C57-ADFB-A7E669576012}"/>
          </ac:spMkLst>
        </pc:spChg>
        <pc:spChg chg="add del">
          <ac:chgData name="Fabio Braga" userId="613eb079-57c7-4126-97e0-8d0ffad165b8" providerId="ADAL" clId="{B6DA2AAA-EB51-4891-85CD-13352083E508}" dt="2019-04-25T05:43:31.169" v="7688" actId="478"/>
          <ac:spMkLst>
            <pc:docMk/>
            <pc:sldMk cId="237684514" sldId="8281"/>
            <ac:spMk id="6" creationId="{03322C4D-3F4E-4606-967C-3C8ED2E7766F}"/>
          </ac:spMkLst>
        </pc:spChg>
        <pc:spChg chg="add del">
          <ac:chgData name="Fabio Braga" userId="613eb079-57c7-4126-97e0-8d0ffad165b8" providerId="ADAL" clId="{B6DA2AAA-EB51-4891-85CD-13352083E508}" dt="2019-04-25T05:16:58.751" v="7624"/>
          <ac:spMkLst>
            <pc:docMk/>
            <pc:sldMk cId="237684514" sldId="8281"/>
            <ac:spMk id="8" creationId="{F34817D9-528F-4C25-B232-9B5081255869}"/>
          </ac:spMkLst>
        </pc:spChg>
        <pc:spChg chg="add mod">
          <ac:chgData name="Fabio Braga" userId="613eb079-57c7-4126-97e0-8d0ffad165b8" providerId="ADAL" clId="{B6DA2AAA-EB51-4891-85CD-13352083E508}" dt="2019-04-26T09:45:37.975" v="8273" actId="6549"/>
          <ac:spMkLst>
            <pc:docMk/>
            <pc:sldMk cId="237684514" sldId="8281"/>
            <ac:spMk id="9" creationId="{40C852FC-A445-4807-91DB-F76DB382A431}"/>
          </ac:spMkLst>
        </pc:spChg>
        <pc:spChg chg="add mod">
          <ac:chgData name="Fabio Braga" userId="613eb079-57c7-4126-97e0-8d0ffad165b8" providerId="ADAL" clId="{B6DA2AAA-EB51-4891-85CD-13352083E508}" dt="2019-04-26T09:44:47.595" v="8200" actId="20577"/>
          <ac:spMkLst>
            <pc:docMk/>
            <pc:sldMk cId="237684514" sldId="8281"/>
            <ac:spMk id="10" creationId="{14A5E4ED-D199-47D1-8756-6F764DB1E2D0}"/>
          </ac:spMkLst>
        </pc:spChg>
        <pc:spChg chg="add mod">
          <ac:chgData name="Fabio Braga" userId="613eb079-57c7-4126-97e0-8d0ffad165b8" providerId="ADAL" clId="{B6DA2AAA-EB51-4891-85CD-13352083E508}" dt="2019-04-26T09:53:32.422" v="8302" actId="20577"/>
          <ac:spMkLst>
            <pc:docMk/>
            <pc:sldMk cId="237684514" sldId="8281"/>
            <ac:spMk id="13" creationId="{D85E7789-372D-4B56-B255-3B23078491FF}"/>
          </ac:spMkLst>
        </pc:spChg>
        <pc:picChg chg="add mod">
          <ac:chgData name="Fabio Braga" userId="613eb079-57c7-4126-97e0-8d0ffad165b8" providerId="ADAL" clId="{B6DA2AAA-EB51-4891-85CD-13352083E508}" dt="2019-04-25T05:49:14.456" v="7952" actId="1076"/>
          <ac:picMkLst>
            <pc:docMk/>
            <pc:sldMk cId="237684514" sldId="8281"/>
            <ac:picMk id="5" creationId="{A82DA4B3-B5E2-4A3F-88F5-8F026D1D1C96}"/>
          </ac:picMkLst>
        </pc:picChg>
        <pc:picChg chg="add mod">
          <ac:chgData name="Fabio Braga" userId="613eb079-57c7-4126-97e0-8d0ffad165b8" providerId="ADAL" clId="{B6DA2AAA-EB51-4891-85CD-13352083E508}" dt="2019-04-25T05:49:17.741" v="7953" actId="1076"/>
          <ac:picMkLst>
            <pc:docMk/>
            <pc:sldMk cId="237684514" sldId="8281"/>
            <ac:picMk id="7" creationId="{19CBC779-7BF4-4B52-8D48-D964A08883C9}"/>
          </ac:picMkLst>
        </pc:picChg>
        <pc:picChg chg="add del">
          <ac:chgData name="Fabio Braga" userId="613eb079-57c7-4126-97e0-8d0ffad165b8" providerId="ADAL" clId="{B6DA2AAA-EB51-4891-85CD-13352083E508}" dt="2019-04-25T05:17:04.681" v="7626" actId="478"/>
          <ac:picMkLst>
            <pc:docMk/>
            <pc:sldMk cId="237684514" sldId="8281"/>
            <ac:picMk id="9" creationId="{FFA4055B-079F-4201-AA1C-24F214BB33C5}"/>
          </ac:picMkLst>
        </pc:picChg>
        <pc:picChg chg="add mod">
          <ac:chgData name="Fabio Braga" userId="613eb079-57c7-4126-97e0-8d0ffad165b8" providerId="ADAL" clId="{B6DA2AAA-EB51-4891-85CD-13352083E508}" dt="2019-04-26T09:54:00.753" v="8303" actId="1076"/>
          <ac:picMkLst>
            <pc:docMk/>
            <pc:sldMk cId="237684514" sldId="8281"/>
            <ac:picMk id="12" creationId="{C1613DB8-969A-471E-86DF-D94E707D0613}"/>
          </ac:picMkLst>
        </pc:picChg>
        <pc:cxnChg chg="add mod">
          <ac:chgData name="Fabio Braga" userId="613eb079-57c7-4126-97e0-8d0ffad165b8" providerId="ADAL" clId="{B6DA2AAA-EB51-4891-85CD-13352083E508}" dt="2019-04-26T09:45:46.408" v="8274" actId="14100"/>
          <ac:cxnSpMkLst>
            <pc:docMk/>
            <pc:sldMk cId="237684514" sldId="8281"/>
            <ac:cxnSpMk id="8" creationId="{76EB7D98-94D6-4DC4-9B16-B10E3C45108B}"/>
          </ac:cxnSpMkLst>
        </pc:cxnChg>
      </pc:sldChg>
      <pc:sldChg chg="modSp add">
        <pc:chgData name="Fabio Braga" userId="613eb079-57c7-4126-97e0-8d0ffad165b8" providerId="ADAL" clId="{B6DA2AAA-EB51-4891-85CD-13352083E508}" dt="2019-04-25T05:21:22.349" v="7653" actId="20577"/>
        <pc:sldMkLst>
          <pc:docMk/>
          <pc:sldMk cId="2030475470" sldId="8282"/>
        </pc:sldMkLst>
        <pc:spChg chg="mod">
          <ac:chgData name="Fabio Braga" userId="613eb079-57c7-4126-97e0-8d0ffad165b8" providerId="ADAL" clId="{B6DA2AAA-EB51-4891-85CD-13352083E508}" dt="2019-04-25T05:21:22.349" v="7653" actId="20577"/>
          <ac:spMkLst>
            <pc:docMk/>
            <pc:sldMk cId="2030475470" sldId="8282"/>
            <ac:spMk id="3" creationId="{00000000-0000-0000-0000-000000000000}"/>
          </ac:spMkLst>
        </pc:spChg>
      </pc:sldChg>
      <pc:sldChg chg="addSp modSp add modAnim">
        <pc:chgData name="Fabio Braga" userId="613eb079-57c7-4126-97e0-8d0ffad165b8" providerId="ADAL" clId="{B6DA2AAA-EB51-4891-85CD-13352083E508}" dt="2019-04-25T05:25:43.727" v="7686" actId="6549"/>
        <pc:sldMkLst>
          <pc:docMk/>
          <pc:sldMk cId="1057790663" sldId="8283"/>
        </pc:sldMkLst>
        <pc:spChg chg="mod">
          <ac:chgData name="Fabio Braga" userId="613eb079-57c7-4126-97e0-8d0ffad165b8" providerId="ADAL" clId="{B6DA2AAA-EB51-4891-85CD-13352083E508}" dt="2019-04-25T05:23:01.839" v="7682" actId="20577"/>
          <ac:spMkLst>
            <pc:docMk/>
            <pc:sldMk cId="1057790663" sldId="8283"/>
            <ac:spMk id="21" creationId="{00000000-0000-0000-0000-000000000000}"/>
          </ac:spMkLst>
        </pc:spChg>
        <pc:spChg chg="mod">
          <ac:chgData name="Fabio Braga" userId="613eb079-57c7-4126-97e0-8d0ffad165b8" providerId="ADAL" clId="{B6DA2AAA-EB51-4891-85CD-13352083E508}" dt="2019-04-25T05:22:51.409" v="7658" actId="14100"/>
          <ac:spMkLst>
            <pc:docMk/>
            <pc:sldMk cId="1057790663" sldId="8283"/>
            <ac:spMk id="29" creationId="{922FC4A0-740C-444D-BBE6-578E47193E46}"/>
          </ac:spMkLst>
        </pc:spChg>
        <pc:spChg chg="add mod">
          <ac:chgData name="Fabio Braga" userId="613eb079-57c7-4126-97e0-8d0ffad165b8" providerId="ADAL" clId="{B6DA2AAA-EB51-4891-85CD-13352083E508}" dt="2019-04-25T05:22:46.299" v="7657" actId="14100"/>
          <ac:spMkLst>
            <pc:docMk/>
            <pc:sldMk cId="1057790663" sldId="8283"/>
            <ac:spMk id="30" creationId="{4E1BF3F5-1EBD-4134-94D8-46710AAC0F84}"/>
          </ac:spMkLst>
        </pc:spChg>
        <pc:spChg chg="mod">
          <ac:chgData name="Fabio Braga" userId="613eb079-57c7-4126-97e0-8d0ffad165b8" providerId="ADAL" clId="{B6DA2AAA-EB51-4891-85CD-13352083E508}" dt="2019-04-25T05:25:43.727" v="7686" actId="6549"/>
          <ac:spMkLst>
            <pc:docMk/>
            <pc:sldMk cId="1057790663" sldId="8283"/>
            <ac:spMk id="56" creationId="{0932592B-135A-4432-BD57-CBE855ABFFD4}"/>
          </ac:spMkLst>
        </pc:spChg>
      </pc:sldChg>
      <pc:sldChg chg="addSp delSp modSp add ord">
        <pc:chgData name="Fabio Braga" userId="613eb079-57c7-4126-97e0-8d0ffad165b8" providerId="ADAL" clId="{B6DA2AAA-EB51-4891-85CD-13352083E508}" dt="2019-04-27T05:15:26.880" v="10302"/>
        <pc:sldMkLst>
          <pc:docMk/>
          <pc:sldMk cId="2559961196" sldId="8284"/>
        </pc:sldMkLst>
        <pc:spChg chg="add del mod">
          <ac:chgData name="Fabio Braga" userId="613eb079-57c7-4126-97e0-8d0ffad165b8" providerId="ADAL" clId="{B6DA2AAA-EB51-4891-85CD-13352083E508}" dt="2019-04-26T10:26:17.256" v="8380" actId="114"/>
          <ac:spMkLst>
            <pc:docMk/>
            <pc:sldMk cId="2559961196" sldId="8284"/>
            <ac:spMk id="2" creationId="{282F976A-5A07-457C-81A3-CA17DCA2CCA1}"/>
          </ac:spMkLst>
        </pc:spChg>
        <pc:spChg chg="mod">
          <ac:chgData name="Fabio Braga" userId="613eb079-57c7-4126-97e0-8d0ffad165b8" providerId="ADAL" clId="{B6DA2AAA-EB51-4891-85CD-13352083E508}" dt="2019-04-26T10:22:24.724" v="8376" actId="6549"/>
          <ac:spMkLst>
            <pc:docMk/>
            <pc:sldMk cId="2559961196" sldId="8284"/>
            <ac:spMk id="3" creationId="{F3888B8E-CAD1-4262-BD60-30911F37631E}"/>
          </ac:spMkLst>
        </pc:spChg>
        <pc:spChg chg="add mod">
          <ac:chgData name="Fabio Braga" userId="613eb079-57c7-4126-97e0-8d0ffad165b8" providerId="ADAL" clId="{B6DA2AAA-EB51-4891-85CD-13352083E508}" dt="2019-04-27T02:32:36.105" v="8746" actId="1038"/>
          <ac:spMkLst>
            <pc:docMk/>
            <pc:sldMk cId="2559961196" sldId="8284"/>
            <ac:spMk id="7" creationId="{8305AE18-FEA4-464E-98DF-1DE784179277}"/>
          </ac:spMkLst>
        </pc:spChg>
        <pc:spChg chg="add mod">
          <ac:chgData name="Fabio Braga" userId="613eb079-57c7-4126-97e0-8d0ffad165b8" providerId="ADAL" clId="{B6DA2AAA-EB51-4891-85CD-13352083E508}" dt="2019-04-27T03:31:12.394" v="9517" actId="164"/>
          <ac:spMkLst>
            <pc:docMk/>
            <pc:sldMk cId="2559961196" sldId="8284"/>
            <ac:spMk id="8" creationId="{103B81E3-E3FD-4E7F-85F4-C8434EEBD7BE}"/>
          </ac:spMkLst>
        </pc:spChg>
        <pc:spChg chg="add mod">
          <ac:chgData name="Fabio Braga" userId="613eb079-57c7-4126-97e0-8d0ffad165b8" providerId="ADAL" clId="{B6DA2AAA-EB51-4891-85CD-13352083E508}" dt="2019-04-27T03:31:12.394" v="9517" actId="164"/>
          <ac:spMkLst>
            <pc:docMk/>
            <pc:sldMk cId="2559961196" sldId="8284"/>
            <ac:spMk id="9" creationId="{81406950-074B-4D96-BE5C-C3470069858E}"/>
          </ac:spMkLst>
        </pc:spChg>
        <pc:grpChg chg="add mod">
          <ac:chgData name="Fabio Braga" userId="613eb079-57c7-4126-97e0-8d0ffad165b8" providerId="ADAL" clId="{B6DA2AAA-EB51-4891-85CD-13352083E508}" dt="2019-04-27T03:31:18.193" v="9525" actId="692"/>
          <ac:grpSpMkLst>
            <pc:docMk/>
            <pc:sldMk cId="2559961196" sldId="8284"/>
            <ac:grpSpMk id="6" creationId="{BECA1DB5-47A8-4E6E-99EE-00F47548BDEF}"/>
          </ac:grpSpMkLst>
        </pc:grpChg>
        <pc:picChg chg="add del mod">
          <ac:chgData name="Fabio Braga" userId="613eb079-57c7-4126-97e0-8d0ffad165b8" providerId="ADAL" clId="{B6DA2AAA-EB51-4891-85CD-13352083E508}" dt="2019-04-26T10:22:05.117" v="8369" actId="931"/>
          <ac:picMkLst>
            <pc:docMk/>
            <pc:sldMk cId="2559961196" sldId="8284"/>
            <ac:picMk id="5" creationId="{1DC86161-B29B-457B-9839-3D154F872B7E}"/>
          </ac:picMkLst>
        </pc:picChg>
        <pc:picChg chg="add mod">
          <ac:chgData name="Fabio Braga" userId="613eb079-57c7-4126-97e0-8d0ffad165b8" providerId="ADAL" clId="{B6DA2AAA-EB51-4891-85CD-13352083E508}" dt="2019-04-27T02:41:48.100" v="8750" actId="1076"/>
          <ac:picMkLst>
            <pc:docMk/>
            <pc:sldMk cId="2559961196" sldId="8284"/>
            <ac:picMk id="1026" creationId="{11A41F62-28A7-4D28-B774-A6D7249A132D}"/>
          </ac:picMkLst>
        </pc:picChg>
      </pc:sldChg>
      <pc:sldChg chg="addSp delSp modSp add ord">
        <pc:chgData name="Fabio Braga" userId="613eb079-57c7-4126-97e0-8d0ffad165b8" providerId="ADAL" clId="{B6DA2AAA-EB51-4891-85CD-13352083E508}" dt="2019-04-27T05:15:26.880" v="10302"/>
        <pc:sldMkLst>
          <pc:docMk/>
          <pc:sldMk cId="2082769826" sldId="8285"/>
        </pc:sldMkLst>
        <pc:spChg chg="mod">
          <ac:chgData name="Fabio Braga" userId="613eb079-57c7-4126-97e0-8d0ffad165b8" providerId="ADAL" clId="{B6DA2AAA-EB51-4891-85CD-13352083E508}" dt="2019-04-27T02:51:18.091" v="8949" actId="20577"/>
          <ac:spMkLst>
            <pc:docMk/>
            <pc:sldMk cId="2082769826" sldId="8285"/>
            <ac:spMk id="2" creationId="{47C3F442-F6BC-4653-9717-447D525CCC51}"/>
          </ac:spMkLst>
        </pc:spChg>
        <pc:spChg chg="mod">
          <ac:chgData name="Fabio Braga" userId="613eb079-57c7-4126-97e0-8d0ffad165b8" providerId="ADAL" clId="{B6DA2AAA-EB51-4891-85CD-13352083E508}" dt="2019-04-27T02:43:00.276" v="8773" actId="20577"/>
          <ac:spMkLst>
            <pc:docMk/>
            <pc:sldMk cId="2082769826" sldId="8285"/>
            <ac:spMk id="3" creationId="{B693F11F-399B-409F-A15A-89B8AD262DFA}"/>
          </ac:spMkLst>
        </pc:spChg>
        <pc:spChg chg="add mod topLvl">
          <ac:chgData name="Fabio Braga" userId="613eb079-57c7-4126-97e0-8d0ffad165b8" providerId="ADAL" clId="{B6DA2AAA-EB51-4891-85CD-13352083E508}" dt="2019-04-27T03:30:24.454" v="9513" actId="164"/>
          <ac:spMkLst>
            <pc:docMk/>
            <pc:sldMk cId="2082769826" sldId="8285"/>
            <ac:spMk id="4" creationId="{FA356243-0430-4C71-A99C-4960A8BF6478}"/>
          </ac:spMkLst>
        </pc:spChg>
        <pc:spChg chg="add del">
          <ac:chgData name="Fabio Braga" userId="613eb079-57c7-4126-97e0-8d0ffad165b8" providerId="ADAL" clId="{B6DA2AAA-EB51-4891-85CD-13352083E508}" dt="2019-04-27T02:51:28.100" v="8951" actId="478"/>
          <ac:spMkLst>
            <pc:docMk/>
            <pc:sldMk cId="2082769826" sldId="8285"/>
            <ac:spMk id="5" creationId="{A3F38549-5894-4907-80F8-9DE2C3C2E7DF}"/>
          </ac:spMkLst>
        </pc:spChg>
        <pc:spChg chg="add mod">
          <ac:chgData name="Fabio Braga" userId="613eb079-57c7-4126-97e0-8d0ffad165b8" providerId="ADAL" clId="{B6DA2AAA-EB51-4891-85CD-13352083E508}" dt="2019-04-27T03:12:09.003" v="9328" actId="14100"/>
          <ac:spMkLst>
            <pc:docMk/>
            <pc:sldMk cId="2082769826" sldId="8285"/>
            <ac:spMk id="6" creationId="{076CEE89-E618-4E1B-B708-310CBB043233}"/>
          </ac:spMkLst>
        </pc:spChg>
        <pc:spChg chg="add mod topLvl">
          <ac:chgData name="Fabio Braga" userId="613eb079-57c7-4126-97e0-8d0ffad165b8" providerId="ADAL" clId="{B6DA2AAA-EB51-4891-85CD-13352083E508}" dt="2019-04-27T03:30:24.454" v="9513" actId="164"/>
          <ac:spMkLst>
            <pc:docMk/>
            <pc:sldMk cId="2082769826" sldId="8285"/>
            <ac:spMk id="7" creationId="{1B1D8158-FB2F-4B40-BD78-E25BCEF06FB3}"/>
          </ac:spMkLst>
        </pc:spChg>
        <pc:spChg chg="add mod topLvl">
          <ac:chgData name="Fabio Braga" userId="613eb079-57c7-4126-97e0-8d0ffad165b8" providerId="ADAL" clId="{B6DA2AAA-EB51-4891-85CD-13352083E508}" dt="2019-04-27T03:30:24.454" v="9513" actId="164"/>
          <ac:spMkLst>
            <pc:docMk/>
            <pc:sldMk cId="2082769826" sldId="8285"/>
            <ac:spMk id="8" creationId="{E3FBB4CC-77D4-49D1-B511-7416BC76B07F}"/>
          </ac:spMkLst>
        </pc:spChg>
        <pc:spChg chg="add mod topLvl">
          <ac:chgData name="Fabio Braga" userId="613eb079-57c7-4126-97e0-8d0ffad165b8" providerId="ADAL" clId="{B6DA2AAA-EB51-4891-85CD-13352083E508}" dt="2019-04-27T03:30:24.454" v="9513" actId="164"/>
          <ac:spMkLst>
            <pc:docMk/>
            <pc:sldMk cId="2082769826" sldId="8285"/>
            <ac:spMk id="9" creationId="{EE7E5C31-A2C0-44A8-9759-765B212C6627}"/>
          </ac:spMkLst>
        </pc:spChg>
        <pc:spChg chg="add del">
          <ac:chgData name="Fabio Braga" userId="613eb079-57c7-4126-97e0-8d0ffad165b8" providerId="ADAL" clId="{B6DA2AAA-EB51-4891-85CD-13352083E508}" dt="2019-04-27T03:04:50.212" v="9093" actId="478"/>
          <ac:spMkLst>
            <pc:docMk/>
            <pc:sldMk cId="2082769826" sldId="8285"/>
            <ac:spMk id="10" creationId="{37515D57-3D54-4D2D-ADB3-11219A79586E}"/>
          </ac:spMkLst>
        </pc:spChg>
        <pc:spChg chg="add mod topLvl">
          <ac:chgData name="Fabio Braga" userId="613eb079-57c7-4126-97e0-8d0ffad165b8" providerId="ADAL" clId="{B6DA2AAA-EB51-4891-85CD-13352083E508}" dt="2019-04-27T03:30:24.454" v="9513" actId="164"/>
          <ac:spMkLst>
            <pc:docMk/>
            <pc:sldMk cId="2082769826" sldId="8285"/>
            <ac:spMk id="11" creationId="{BEC65B06-5BCF-470E-850B-6FD90891E4E9}"/>
          </ac:spMkLst>
        </pc:spChg>
        <pc:spChg chg="add mod">
          <ac:chgData name="Fabio Braga" userId="613eb079-57c7-4126-97e0-8d0ffad165b8" providerId="ADAL" clId="{B6DA2AAA-EB51-4891-85CD-13352083E508}" dt="2019-04-27T03:30:24.454" v="9513" actId="164"/>
          <ac:spMkLst>
            <pc:docMk/>
            <pc:sldMk cId="2082769826" sldId="8285"/>
            <ac:spMk id="20" creationId="{11E31CBC-AF31-4903-B34C-9894199376AA}"/>
          </ac:spMkLst>
        </pc:spChg>
        <pc:spChg chg="add mod">
          <ac:chgData name="Fabio Braga" userId="613eb079-57c7-4126-97e0-8d0ffad165b8" providerId="ADAL" clId="{B6DA2AAA-EB51-4891-85CD-13352083E508}" dt="2019-04-27T03:30:24.454" v="9513" actId="164"/>
          <ac:spMkLst>
            <pc:docMk/>
            <pc:sldMk cId="2082769826" sldId="8285"/>
            <ac:spMk id="21" creationId="{858FE8EF-739A-4C5E-8A20-63384E73A665}"/>
          </ac:spMkLst>
        </pc:spChg>
        <pc:spChg chg="add mod">
          <ac:chgData name="Fabio Braga" userId="613eb079-57c7-4126-97e0-8d0ffad165b8" providerId="ADAL" clId="{B6DA2AAA-EB51-4891-85CD-13352083E508}" dt="2019-04-27T03:30:24.454" v="9513" actId="164"/>
          <ac:spMkLst>
            <pc:docMk/>
            <pc:sldMk cId="2082769826" sldId="8285"/>
            <ac:spMk id="22" creationId="{1448C95C-7B7D-4FFF-AD27-D4701C4D8FD7}"/>
          </ac:spMkLst>
        </pc:spChg>
        <pc:spChg chg="add mod">
          <ac:chgData name="Fabio Braga" userId="613eb079-57c7-4126-97e0-8d0ffad165b8" providerId="ADAL" clId="{B6DA2AAA-EB51-4891-85CD-13352083E508}" dt="2019-04-27T03:30:24.454" v="9513" actId="164"/>
          <ac:spMkLst>
            <pc:docMk/>
            <pc:sldMk cId="2082769826" sldId="8285"/>
            <ac:spMk id="23" creationId="{2793D823-2522-4FA6-9926-19A0A182360D}"/>
          </ac:spMkLst>
        </pc:spChg>
        <pc:grpChg chg="add del mod">
          <ac:chgData name="Fabio Braga" userId="613eb079-57c7-4126-97e0-8d0ffad165b8" providerId="ADAL" clId="{B6DA2AAA-EB51-4891-85CD-13352083E508}" dt="2019-04-27T03:30:15.019" v="9512" actId="165"/>
          <ac:grpSpMkLst>
            <pc:docMk/>
            <pc:sldMk cId="2082769826" sldId="8285"/>
            <ac:grpSpMk id="14" creationId="{3D92781D-FBC2-4346-B58C-E3951807C81E}"/>
          </ac:grpSpMkLst>
        </pc:grpChg>
        <pc:grpChg chg="add mod">
          <ac:chgData name="Fabio Braga" userId="613eb079-57c7-4126-97e0-8d0ffad165b8" providerId="ADAL" clId="{B6DA2AAA-EB51-4891-85CD-13352083E508}" dt="2019-04-27T03:30:24.454" v="9513" actId="164"/>
          <ac:grpSpMkLst>
            <pc:docMk/>
            <pc:sldMk cId="2082769826" sldId="8285"/>
            <ac:grpSpMk id="24" creationId="{A366B682-6A46-4CDB-98FB-5E0703EDC2E5}"/>
          </ac:grpSpMkLst>
        </pc:grpChg>
        <pc:cxnChg chg="add mod">
          <ac:chgData name="Fabio Braga" userId="613eb079-57c7-4126-97e0-8d0ffad165b8" providerId="ADAL" clId="{B6DA2AAA-EB51-4891-85CD-13352083E508}" dt="2019-04-27T03:12:05.007" v="9327" actId="11529"/>
          <ac:cxnSpMkLst>
            <pc:docMk/>
            <pc:sldMk cId="2082769826" sldId="8285"/>
            <ac:cxnSpMk id="13" creationId="{126A980B-3294-4EBD-9B33-5E6D01659000}"/>
          </ac:cxnSpMkLst>
        </pc:cxnChg>
        <pc:cxnChg chg="add del mod ord">
          <ac:chgData name="Fabio Braga" userId="613eb079-57c7-4126-97e0-8d0ffad165b8" providerId="ADAL" clId="{B6DA2AAA-EB51-4891-85CD-13352083E508}" dt="2019-04-27T03:29:07.934" v="9500" actId="478"/>
          <ac:cxnSpMkLst>
            <pc:docMk/>
            <pc:sldMk cId="2082769826" sldId="8285"/>
            <ac:cxnSpMk id="16" creationId="{894BD7EE-A59E-4ABA-87CC-FB5CC6746EF6}"/>
          </ac:cxnSpMkLst>
        </pc:cxnChg>
      </pc:sldChg>
      <pc:sldChg chg="modSp add">
        <pc:chgData name="Fabio Braga" userId="613eb079-57c7-4126-97e0-8d0ffad165b8" providerId="ADAL" clId="{B6DA2AAA-EB51-4891-85CD-13352083E508}" dt="2019-04-27T03:14:18.363" v="9392" actId="20577"/>
        <pc:sldMkLst>
          <pc:docMk/>
          <pc:sldMk cId="3254928315" sldId="8286"/>
        </pc:sldMkLst>
        <pc:spChg chg="mod">
          <ac:chgData name="Fabio Braga" userId="613eb079-57c7-4126-97e0-8d0ffad165b8" providerId="ADAL" clId="{B6DA2AAA-EB51-4891-85CD-13352083E508}" dt="2019-04-27T03:14:18.363" v="9392" actId="20577"/>
          <ac:spMkLst>
            <pc:docMk/>
            <pc:sldMk cId="3254928315" sldId="8286"/>
            <ac:spMk id="3" creationId="{00000000-0000-0000-0000-000000000000}"/>
          </ac:spMkLst>
        </pc:spChg>
      </pc:sldChg>
      <pc:sldChg chg="modSp add">
        <pc:chgData name="Fabio Braga" userId="613eb079-57c7-4126-97e0-8d0ffad165b8" providerId="ADAL" clId="{B6DA2AAA-EB51-4891-85CD-13352083E508}" dt="2019-04-27T03:19:00.687" v="9403" actId="20577"/>
        <pc:sldMkLst>
          <pc:docMk/>
          <pc:sldMk cId="3380414934" sldId="8287"/>
        </pc:sldMkLst>
        <pc:spChg chg="mod">
          <ac:chgData name="Fabio Braga" userId="613eb079-57c7-4126-97e0-8d0ffad165b8" providerId="ADAL" clId="{B6DA2AAA-EB51-4891-85CD-13352083E508}" dt="2019-04-27T03:19:00.687" v="9403" actId="20577"/>
          <ac:spMkLst>
            <pc:docMk/>
            <pc:sldMk cId="3380414934" sldId="8287"/>
            <ac:spMk id="3" creationId="{00000000-0000-0000-0000-000000000000}"/>
          </ac:spMkLst>
        </pc:spChg>
      </pc:sldChg>
      <pc:sldChg chg="addSp delSp modSp add">
        <pc:chgData name="Fabio Braga" userId="613eb079-57c7-4126-97e0-8d0ffad165b8" providerId="ADAL" clId="{B6DA2AAA-EB51-4891-85CD-13352083E508}" dt="2019-04-27T03:19:54.782" v="9427" actId="1076"/>
        <pc:sldMkLst>
          <pc:docMk/>
          <pc:sldMk cId="2851856230" sldId="8288"/>
        </pc:sldMkLst>
        <pc:spChg chg="mod">
          <ac:chgData name="Fabio Braga" userId="613eb079-57c7-4126-97e0-8d0ffad165b8" providerId="ADAL" clId="{B6DA2AAA-EB51-4891-85CD-13352083E508}" dt="2019-04-27T03:19:34.196" v="9409"/>
          <ac:spMkLst>
            <pc:docMk/>
            <pc:sldMk cId="2851856230" sldId="8288"/>
            <ac:spMk id="2" creationId="{4266948B-8C38-4C4A-8691-FD9F357292FB}"/>
          </ac:spMkLst>
        </pc:spChg>
        <pc:spChg chg="mod">
          <ac:chgData name="Fabio Braga" userId="613eb079-57c7-4126-97e0-8d0ffad165b8" providerId="ADAL" clId="{B6DA2AAA-EB51-4891-85CD-13352083E508}" dt="2019-04-27T03:19:41.276" v="9426" actId="20577"/>
          <ac:spMkLst>
            <pc:docMk/>
            <pc:sldMk cId="2851856230" sldId="8288"/>
            <ac:spMk id="3" creationId="{9D9EC654-CE82-498E-BC76-7F40E6B494CB}"/>
          </ac:spMkLst>
        </pc:spChg>
        <pc:spChg chg="add del mod">
          <ac:chgData name="Fabio Braga" userId="613eb079-57c7-4126-97e0-8d0ffad165b8" providerId="ADAL" clId="{B6DA2AAA-EB51-4891-85CD-13352083E508}" dt="2019-04-27T03:19:37.045" v="9410" actId="478"/>
          <ac:spMkLst>
            <pc:docMk/>
            <pc:sldMk cId="2851856230" sldId="8288"/>
            <ac:spMk id="4" creationId="{AC7CE086-0CEC-46C1-A7D2-21A5694DD240}"/>
          </ac:spMkLst>
        </pc:spChg>
        <pc:spChg chg="add mod">
          <ac:chgData name="Fabio Braga" userId="613eb079-57c7-4126-97e0-8d0ffad165b8" providerId="ADAL" clId="{B6DA2AAA-EB51-4891-85CD-13352083E508}" dt="2019-04-27T03:19:54.782" v="9427" actId="1076"/>
          <ac:spMkLst>
            <pc:docMk/>
            <pc:sldMk cId="2851856230" sldId="8288"/>
            <ac:spMk id="5" creationId="{C998AB93-0439-4446-BD18-64C78F7478CE}"/>
          </ac:spMkLst>
        </pc:spChg>
        <pc:spChg chg="add mod">
          <ac:chgData name="Fabio Braga" userId="613eb079-57c7-4126-97e0-8d0ffad165b8" providerId="ADAL" clId="{B6DA2AAA-EB51-4891-85CD-13352083E508}" dt="2019-04-27T03:19:54.782" v="9427" actId="1076"/>
          <ac:spMkLst>
            <pc:docMk/>
            <pc:sldMk cId="2851856230" sldId="8288"/>
            <ac:spMk id="6" creationId="{35B24E56-1AFC-4165-A5FC-641CD18DF289}"/>
          </ac:spMkLst>
        </pc:spChg>
        <pc:spChg chg="add mod">
          <ac:chgData name="Fabio Braga" userId="613eb079-57c7-4126-97e0-8d0ffad165b8" providerId="ADAL" clId="{B6DA2AAA-EB51-4891-85CD-13352083E508}" dt="2019-04-27T03:19:54.782" v="9427" actId="1076"/>
          <ac:spMkLst>
            <pc:docMk/>
            <pc:sldMk cId="2851856230" sldId="8288"/>
            <ac:spMk id="7" creationId="{D8408925-EAE6-4AE8-92BD-85B00A6A56A9}"/>
          </ac:spMkLst>
        </pc:spChg>
        <pc:spChg chg="add mod">
          <ac:chgData name="Fabio Braga" userId="613eb079-57c7-4126-97e0-8d0ffad165b8" providerId="ADAL" clId="{B6DA2AAA-EB51-4891-85CD-13352083E508}" dt="2019-04-27T03:19:54.782" v="9427" actId="1076"/>
          <ac:spMkLst>
            <pc:docMk/>
            <pc:sldMk cId="2851856230" sldId="8288"/>
            <ac:spMk id="17" creationId="{2B0EA1C8-E0AD-49C4-9CAB-2FA9B1631044}"/>
          </ac:spMkLst>
        </pc:spChg>
        <pc:spChg chg="add mod">
          <ac:chgData name="Fabio Braga" userId="613eb079-57c7-4126-97e0-8d0ffad165b8" providerId="ADAL" clId="{B6DA2AAA-EB51-4891-85CD-13352083E508}" dt="2019-04-27T03:19:54.782" v="9427" actId="1076"/>
          <ac:spMkLst>
            <pc:docMk/>
            <pc:sldMk cId="2851856230" sldId="8288"/>
            <ac:spMk id="28" creationId="{1BBCFB2A-6294-4AE7-96A6-37B70DF8F1A6}"/>
          </ac:spMkLst>
        </pc:spChg>
        <pc:grpChg chg="add mod">
          <ac:chgData name="Fabio Braga" userId="613eb079-57c7-4126-97e0-8d0ffad165b8" providerId="ADAL" clId="{B6DA2AAA-EB51-4891-85CD-13352083E508}" dt="2019-04-27T03:19:54.782" v="9427" actId="1076"/>
          <ac:grpSpMkLst>
            <pc:docMk/>
            <pc:sldMk cId="2851856230" sldId="8288"/>
            <ac:grpSpMk id="10" creationId="{1F203C26-71EE-4537-8DDE-589E074216A2}"/>
          </ac:grpSpMkLst>
        </pc:grpChg>
        <pc:grpChg chg="add mod">
          <ac:chgData name="Fabio Braga" userId="613eb079-57c7-4126-97e0-8d0ffad165b8" providerId="ADAL" clId="{B6DA2AAA-EB51-4891-85CD-13352083E508}" dt="2019-04-27T03:19:54.782" v="9427" actId="1076"/>
          <ac:grpSpMkLst>
            <pc:docMk/>
            <pc:sldMk cId="2851856230" sldId="8288"/>
            <ac:grpSpMk id="13" creationId="{758D07A7-3AFF-4CDE-AA81-108CBD24EF1B}"/>
          </ac:grpSpMkLst>
        </pc:grpChg>
        <pc:grpChg chg="add mod">
          <ac:chgData name="Fabio Braga" userId="613eb079-57c7-4126-97e0-8d0ffad165b8" providerId="ADAL" clId="{B6DA2AAA-EB51-4891-85CD-13352083E508}" dt="2019-04-27T03:19:54.782" v="9427" actId="1076"/>
          <ac:grpSpMkLst>
            <pc:docMk/>
            <pc:sldMk cId="2851856230" sldId="8288"/>
            <ac:grpSpMk id="18" creationId="{11A2A184-E043-49B6-A3AA-246359BBB5C5}"/>
          </ac:grpSpMkLst>
        </pc:grpChg>
        <pc:grpChg chg="add mod">
          <ac:chgData name="Fabio Braga" userId="613eb079-57c7-4126-97e0-8d0ffad165b8" providerId="ADAL" clId="{B6DA2AAA-EB51-4891-85CD-13352083E508}" dt="2019-04-27T03:19:54.782" v="9427" actId="1076"/>
          <ac:grpSpMkLst>
            <pc:docMk/>
            <pc:sldMk cId="2851856230" sldId="8288"/>
            <ac:grpSpMk id="30" creationId="{08F9A0CA-B8DA-49EC-932F-66FB5642BCCA}"/>
          </ac:grpSpMkLst>
        </pc:grpChg>
        <pc:picChg chg="add mod">
          <ac:chgData name="Fabio Braga" userId="613eb079-57c7-4126-97e0-8d0ffad165b8" providerId="ADAL" clId="{B6DA2AAA-EB51-4891-85CD-13352083E508}" dt="2019-04-27T03:19:54.782" v="9427" actId="1076"/>
          <ac:picMkLst>
            <pc:docMk/>
            <pc:sldMk cId="2851856230" sldId="8288"/>
            <ac:picMk id="8" creationId="{5FE35478-4B90-42A1-878C-D94B14AEF333}"/>
          </ac:picMkLst>
        </pc:picChg>
        <pc:picChg chg="add mod">
          <ac:chgData name="Fabio Braga" userId="613eb079-57c7-4126-97e0-8d0ffad165b8" providerId="ADAL" clId="{B6DA2AAA-EB51-4891-85CD-13352083E508}" dt="2019-04-27T03:19:54.782" v="9427" actId="1076"/>
          <ac:picMkLst>
            <pc:docMk/>
            <pc:sldMk cId="2851856230" sldId="8288"/>
            <ac:picMk id="9" creationId="{B4BC71A3-6EEE-4265-B880-B8BC90BC4193}"/>
          </ac:picMkLst>
        </pc:picChg>
        <pc:picChg chg="add mod">
          <ac:chgData name="Fabio Braga" userId="613eb079-57c7-4126-97e0-8d0ffad165b8" providerId="ADAL" clId="{B6DA2AAA-EB51-4891-85CD-13352083E508}" dt="2019-04-27T03:19:54.782" v="9427" actId="1076"/>
          <ac:picMkLst>
            <pc:docMk/>
            <pc:sldMk cId="2851856230" sldId="8288"/>
            <ac:picMk id="29" creationId="{BDC2E492-5E28-45BD-B107-EFEAB4D5DA9C}"/>
          </ac:picMkLst>
        </pc:picChg>
      </pc:sldChg>
      <pc:sldChg chg="addSp modSp add">
        <pc:chgData name="Fabio Braga" userId="613eb079-57c7-4126-97e0-8d0ffad165b8" providerId="ADAL" clId="{B6DA2AAA-EB51-4891-85CD-13352083E508}" dt="2019-04-27T03:23:33.343" v="9471" actId="1035"/>
        <pc:sldMkLst>
          <pc:docMk/>
          <pc:sldMk cId="2150787467" sldId="8289"/>
        </pc:sldMkLst>
        <pc:spChg chg="mod">
          <ac:chgData name="Fabio Braga" userId="613eb079-57c7-4126-97e0-8d0ffad165b8" providerId="ADAL" clId="{B6DA2AAA-EB51-4891-85CD-13352083E508}" dt="2019-04-27T03:23:19.299" v="9446" actId="20577"/>
          <ac:spMkLst>
            <pc:docMk/>
            <pc:sldMk cId="2150787467" sldId="8289"/>
            <ac:spMk id="2" creationId="{FB44F37E-CD5B-4CF3-A909-809625AD789B}"/>
          </ac:spMkLst>
        </pc:spChg>
        <pc:spChg chg="add mod">
          <ac:chgData name="Fabio Braga" userId="613eb079-57c7-4126-97e0-8d0ffad165b8" providerId="ADAL" clId="{B6DA2AAA-EB51-4891-85CD-13352083E508}" dt="2019-04-27T03:23:33.343" v="9471" actId="1035"/>
          <ac:spMkLst>
            <pc:docMk/>
            <pc:sldMk cId="2150787467" sldId="8289"/>
            <ac:spMk id="3" creationId="{D48F7163-D3A4-461B-A3BC-992BE4AA8BF9}"/>
          </ac:spMkLst>
        </pc:spChg>
        <pc:spChg chg="add mod">
          <ac:chgData name="Fabio Braga" userId="613eb079-57c7-4126-97e0-8d0ffad165b8" providerId="ADAL" clId="{B6DA2AAA-EB51-4891-85CD-13352083E508}" dt="2019-04-27T03:23:33.343" v="9471" actId="1035"/>
          <ac:spMkLst>
            <pc:docMk/>
            <pc:sldMk cId="2150787467" sldId="8289"/>
            <ac:spMk id="4" creationId="{526B1AFD-8C83-4CEF-91D6-D7F27016C974}"/>
          </ac:spMkLst>
        </pc:spChg>
        <pc:spChg chg="add mod">
          <ac:chgData name="Fabio Braga" userId="613eb079-57c7-4126-97e0-8d0ffad165b8" providerId="ADAL" clId="{B6DA2AAA-EB51-4891-85CD-13352083E508}" dt="2019-04-27T03:23:33.343" v="9471" actId="1035"/>
          <ac:spMkLst>
            <pc:docMk/>
            <pc:sldMk cId="2150787467" sldId="8289"/>
            <ac:spMk id="9" creationId="{9D7F448A-02E2-42EE-8A2F-4DCC3CB9F740}"/>
          </ac:spMkLst>
        </pc:spChg>
        <pc:spChg chg="add mod">
          <ac:chgData name="Fabio Braga" userId="613eb079-57c7-4126-97e0-8d0ffad165b8" providerId="ADAL" clId="{B6DA2AAA-EB51-4891-85CD-13352083E508}" dt="2019-04-27T03:23:33.343" v="9471" actId="1035"/>
          <ac:spMkLst>
            <pc:docMk/>
            <pc:sldMk cId="2150787467" sldId="8289"/>
            <ac:spMk id="10" creationId="{557EE260-7768-4731-BAED-42C02A545E8B}"/>
          </ac:spMkLst>
        </pc:spChg>
        <pc:spChg chg="add mod">
          <ac:chgData name="Fabio Braga" userId="613eb079-57c7-4126-97e0-8d0ffad165b8" providerId="ADAL" clId="{B6DA2AAA-EB51-4891-85CD-13352083E508}" dt="2019-04-27T03:23:33.343" v="9471" actId="1035"/>
          <ac:spMkLst>
            <pc:docMk/>
            <pc:sldMk cId="2150787467" sldId="8289"/>
            <ac:spMk id="11" creationId="{3FFF2F17-BD77-4BDE-AD75-F601041C075D}"/>
          </ac:spMkLst>
        </pc:spChg>
        <pc:spChg chg="add mod">
          <ac:chgData name="Fabio Braga" userId="613eb079-57c7-4126-97e0-8d0ffad165b8" providerId="ADAL" clId="{B6DA2AAA-EB51-4891-85CD-13352083E508}" dt="2019-04-27T03:23:33.343" v="9471" actId="1035"/>
          <ac:spMkLst>
            <pc:docMk/>
            <pc:sldMk cId="2150787467" sldId="8289"/>
            <ac:spMk id="12" creationId="{AEB6DCF1-3254-4992-8244-260A7C2859B7}"/>
          </ac:spMkLst>
        </pc:spChg>
        <pc:spChg chg="add mod">
          <ac:chgData name="Fabio Braga" userId="613eb079-57c7-4126-97e0-8d0ffad165b8" providerId="ADAL" clId="{B6DA2AAA-EB51-4891-85CD-13352083E508}" dt="2019-04-27T03:23:33.343" v="9471" actId="1035"/>
          <ac:spMkLst>
            <pc:docMk/>
            <pc:sldMk cId="2150787467" sldId="8289"/>
            <ac:spMk id="13" creationId="{437AF2A1-A64D-4654-9D37-FB5C07E552D3}"/>
          </ac:spMkLst>
        </pc:spChg>
        <pc:spChg chg="add mod">
          <ac:chgData name="Fabio Braga" userId="613eb079-57c7-4126-97e0-8d0ffad165b8" providerId="ADAL" clId="{B6DA2AAA-EB51-4891-85CD-13352083E508}" dt="2019-04-27T03:23:33.343" v="9471" actId="1035"/>
          <ac:spMkLst>
            <pc:docMk/>
            <pc:sldMk cId="2150787467" sldId="8289"/>
            <ac:spMk id="14" creationId="{450FDA73-D873-422D-BDFF-7679007EE4C3}"/>
          </ac:spMkLst>
        </pc:spChg>
        <pc:spChg chg="add mod">
          <ac:chgData name="Fabio Braga" userId="613eb079-57c7-4126-97e0-8d0ffad165b8" providerId="ADAL" clId="{B6DA2AAA-EB51-4891-85CD-13352083E508}" dt="2019-04-27T03:23:33.343" v="9471" actId="1035"/>
          <ac:spMkLst>
            <pc:docMk/>
            <pc:sldMk cId="2150787467" sldId="8289"/>
            <ac:spMk id="15" creationId="{830D642B-3903-4EF3-9B2E-741BA5118D9A}"/>
          </ac:spMkLst>
        </pc:spChg>
        <pc:spChg chg="add mod">
          <ac:chgData name="Fabio Braga" userId="613eb079-57c7-4126-97e0-8d0ffad165b8" providerId="ADAL" clId="{B6DA2AAA-EB51-4891-85CD-13352083E508}" dt="2019-04-27T03:23:33.343" v="9471" actId="1035"/>
          <ac:spMkLst>
            <pc:docMk/>
            <pc:sldMk cId="2150787467" sldId="8289"/>
            <ac:spMk id="16" creationId="{EDFBE909-F8C7-402E-8531-6646CC5B0EC7}"/>
          </ac:spMkLst>
        </pc:spChg>
        <pc:spChg chg="add mod">
          <ac:chgData name="Fabio Braga" userId="613eb079-57c7-4126-97e0-8d0ffad165b8" providerId="ADAL" clId="{B6DA2AAA-EB51-4891-85CD-13352083E508}" dt="2019-04-27T03:23:33.343" v="9471" actId="1035"/>
          <ac:spMkLst>
            <pc:docMk/>
            <pc:sldMk cId="2150787467" sldId="8289"/>
            <ac:spMk id="17" creationId="{D345BEFB-CD15-4AEB-8528-73052E9360D3}"/>
          </ac:spMkLst>
        </pc:spChg>
        <pc:spChg chg="add mod">
          <ac:chgData name="Fabio Braga" userId="613eb079-57c7-4126-97e0-8d0ffad165b8" providerId="ADAL" clId="{B6DA2AAA-EB51-4891-85CD-13352083E508}" dt="2019-04-27T03:23:33.343" v="9471" actId="1035"/>
          <ac:spMkLst>
            <pc:docMk/>
            <pc:sldMk cId="2150787467" sldId="8289"/>
            <ac:spMk id="18" creationId="{F7A624D5-CF0B-4E0C-A40A-B8D7844F0C89}"/>
          </ac:spMkLst>
        </pc:spChg>
        <pc:spChg chg="add mod">
          <ac:chgData name="Fabio Braga" userId="613eb079-57c7-4126-97e0-8d0ffad165b8" providerId="ADAL" clId="{B6DA2AAA-EB51-4891-85CD-13352083E508}" dt="2019-04-27T03:23:33.343" v="9471" actId="1035"/>
          <ac:spMkLst>
            <pc:docMk/>
            <pc:sldMk cId="2150787467" sldId="8289"/>
            <ac:spMk id="19" creationId="{6A3FF1FA-AA35-41CF-AEDE-3F0765CCE434}"/>
          </ac:spMkLst>
        </pc:spChg>
        <pc:spChg chg="add mod">
          <ac:chgData name="Fabio Braga" userId="613eb079-57c7-4126-97e0-8d0ffad165b8" providerId="ADAL" clId="{B6DA2AAA-EB51-4891-85CD-13352083E508}" dt="2019-04-27T03:23:33.343" v="9471" actId="1035"/>
          <ac:spMkLst>
            <pc:docMk/>
            <pc:sldMk cId="2150787467" sldId="8289"/>
            <ac:spMk id="20" creationId="{CE97EFE0-D86F-4875-B5A3-67434F9B90B3}"/>
          </ac:spMkLst>
        </pc:spChg>
        <pc:spChg chg="add mod">
          <ac:chgData name="Fabio Braga" userId="613eb079-57c7-4126-97e0-8d0ffad165b8" providerId="ADAL" clId="{B6DA2AAA-EB51-4891-85CD-13352083E508}" dt="2019-04-27T03:23:33.343" v="9471" actId="1035"/>
          <ac:spMkLst>
            <pc:docMk/>
            <pc:sldMk cId="2150787467" sldId="8289"/>
            <ac:spMk id="21" creationId="{62135DD1-3EB0-461A-8D4D-6459FB933A03}"/>
          </ac:spMkLst>
        </pc:spChg>
        <pc:spChg chg="add mod">
          <ac:chgData name="Fabio Braga" userId="613eb079-57c7-4126-97e0-8d0ffad165b8" providerId="ADAL" clId="{B6DA2AAA-EB51-4891-85CD-13352083E508}" dt="2019-04-27T03:23:33.343" v="9471" actId="1035"/>
          <ac:spMkLst>
            <pc:docMk/>
            <pc:sldMk cId="2150787467" sldId="8289"/>
            <ac:spMk id="22" creationId="{4ED9C7DA-68D7-40B1-9D3E-457AE6352A26}"/>
          </ac:spMkLst>
        </pc:spChg>
        <pc:spChg chg="add mod">
          <ac:chgData name="Fabio Braga" userId="613eb079-57c7-4126-97e0-8d0ffad165b8" providerId="ADAL" clId="{B6DA2AAA-EB51-4891-85CD-13352083E508}" dt="2019-04-27T03:23:33.343" v="9471" actId="1035"/>
          <ac:spMkLst>
            <pc:docMk/>
            <pc:sldMk cId="2150787467" sldId="8289"/>
            <ac:spMk id="35" creationId="{685A4516-3CA9-44AC-BC69-4171DE117B6E}"/>
          </ac:spMkLst>
        </pc:spChg>
        <pc:spChg chg="add mod">
          <ac:chgData name="Fabio Braga" userId="613eb079-57c7-4126-97e0-8d0ffad165b8" providerId="ADAL" clId="{B6DA2AAA-EB51-4891-85CD-13352083E508}" dt="2019-04-27T03:23:33.343" v="9471" actId="1035"/>
          <ac:spMkLst>
            <pc:docMk/>
            <pc:sldMk cId="2150787467" sldId="8289"/>
            <ac:spMk id="56" creationId="{02E73CF7-7D04-4A69-B9A5-2F74C2E84ACA}"/>
          </ac:spMkLst>
        </pc:spChg>
        <pc:spChg chg="add mod">
          <ac:chgData name="Fabio Braga" userId="613eb079-57c7-4126-97e0-8d0ffad165b8" providerId="ADAL" clId="{B6DA2AAA-EB51-4891-85CD-13352083E508}" dt="2019-04-27T03:23:33.343" v="9471" actId="1035"/>
          <ac:spMkLst>
            <pc:docMk/>
            <pc:sldMk cId="2150787467" sldId="8289"/>
            <ac:spMk id="67" creationId="{35E6D356-6FBE-4BCE-A5B1-A0BE4DD01855}"/>
          </ac:spMkLst>
        </pc:spChg>
        <pc:spChg chg="add mod">
          <ac:chgData name="Fabio Braga" userId="613eb079-57c7-4126-97e0-8d0ffad165b8" providerId="ADAL" clId="{B6DA2AAA-EB51-4891-85CD-13352083E508}" dt="2019-04-27T03:23:33.343" v="9471" actId="1035"/>
          <ac:spMkLst>
            <pc:docMk/>
            <pc:sldMk cId="2150787467" sldId="8289"/>
            <ac:spMk id="77" creationId="{C3E8C5EC-4C82-40BC-A2D5-2BC4BE532635}"/>
          </ac:spMkLst>
        </pc:spChg>
        <pc:spChg chg="add mod">
          <ac:chgData name="Fabio Braga" userId="613eb079-57c7-4126-97e0-8d0ffad165b8" providerId="ADAL" clId="{B6DA2AAA-EB51-4891-85CD-13352083E508}" dt="2019-04-27T03:23:33.343" v="9471" actId="1035"/>
          <ac:spMkLst>
            <pc:docMk/>
            <pc:sldMk cId="2150787467" sldId="8289"/>
            <ac:spMk id="78" creationId="{A483B1BD-DCA8-4E59-A707-DACE06CB9540}"/>
          </ac:spMkLst>
        </pc:spChg>
        <pc:spChg chg="add mod">
          <ac:chgData name="Fabio Braga" userId="613eb079-57c7-4126-97e0-8d0ffad165b8" providerId="ADAL" clId="{B6DA2AAA-EB51-4891-85CD-13352083E508}" dt="2019-04-27T03:23:33.343" v="9471" actId="1035"/>
          <ac:spMkLst>
            <pc:docMk/>
            <pc:sldMk cId="2150787467" sldId="8289"/>
            <ac:spMk id="79" creationId="{F9D1940A-E530-4EB1-B10A-00C6ABA0DF0B}"/>
          </ac:spMkLst>
        </pc:spChg>
        <pc:spChg chg="add mod">
          <ac:chgData name="Fabio Braga" userId="613eb079-57c7-4126-97e0-8d0ffad165b8" providerId="ADAL" clId="{B6DA2AAA-EB51-4891-85CD-13352083E508}" dt="2019-04-27T03:23:33.343" v="9471" actId="1035"/>
          <ac:spMkLst>
            <pc:docMk/>
            <pc:sldMk cId="2150787467" sldId="8289"/>
            <ac:spMk id="80" creationId="{96EDB5DE-5C85-442D-83F4-12A7D3EDB25D}"/>
          </ac:spMkLst>
        </pc:spChg>
        <pc:spChg chg="add mod">
          <ac:chgData name="Fabio Braga" userId="613eb079-57c7-4126-97e0-8d0ffad165b8" providerId="ADAL" clId="{B6DA2AAA-EB51-4891-85CD-13352083E508}" dt="2019-04-27T03:23:33.343" v="9471" actId="1035"/>
          <ac:spMkLst>
            <pc:docMk/>
            <pc:sldMk cId="2150787467" sldId="8289"/>
            <ac:spMk id="81" creationId="{6631B6EF-F613-446B-92DC-DB336A7134CD}"/>
          </ac:spMkLst>
        </pc:spChg>
        <pc:spChg chg="add mod">
          <ac:chgData name="Fabio Braga" userId="613eb079-57c7-4126-97e0-8d0ffad165b8" providerId="ADAL" clId="{B6DA2AAA-EB51-4891-85CD-13352083E508}" dt="2019-04-27T03:23:33.343" v="9471" actId="1035"/>
          <ac:spMkLst>
            <pc:docMk/>
            <pc:sldMk cId="2150787467" sldId="8289"/>
            <ac:spMk id="82" creationId="{FBCDE0D7-AB2A-482E-A93C-2D5A21A65D71}"/>
          </ac:spMkLst>
        </pc:spChg>
        <pc:spChg chg="add mod">
          <ac:chgData name="Fabio Braga" userId="613eb079-57c7-4126-97e0-8d0ffad165b8" providerId="ADAL" clId="{B6DA2AAA-EB51-4891-85CD-13352083E508}" dt="2019-04-27T03:23:33.343" v="9471" actId="1035"/>
          <ac:spMkLst>
            <pc:docMk/>
            <pc:sldMk cId="2150787467" sldId="8289"/>
            <ac:spMk id="83" creationId="{F09B5751-9E2B-46CD-8D99-C667AD0A11C4}"/>
          </ac:spMkLst>
        </pc:spChg>
        <pc:spChg chg="add mod">
          <ac:chgData name="Fabio Braga" userId="613eb079-57c7-4126-97e0-8d0ffad165b8" providerId="ADAL" clId="{B6DA2AAA-EB51-4891-85CD-13352083E508}" dt="2019-04-27T03:23:33.343" v="9471" actId="1035"/>
          <ac:spMkLst>
            <pc:docMk/>
            <pc:sldMk cId="2150787467" sldId="8289"/>
            <ac:spMk id="105" creationId="{63084DB5-BD8C-40F2-940F-D33C3485C03D}"/>
          </ac:spMkLst>
        </pc:spChg>
        <pc:spChg chg="add mod">
          <ac:chgData name="Fabio Braga" userId="613eb079-57c7-4126-97e0-8d0ffad165b8" providerId="ADAL" clId="{B6DA2AAA-EB51-4891-85CD-13352083E508}" dt="2019-04-27T03:23:33.343" v="9471" actId="1035"/>
          <ac:spMkLst>
            <pc:docMk/>
            <pc:sldMk cId="2150787467" sldId="8289"/>
            <ac:spMk id="106" creationId="{322E258E-1148-4AF4-A7FB-8BA098BCE160}"/>
          </ac:spMkLst>
        </pc:spChg>
        <pc:spChg chg="add mod">
          <ac:chgData name="Fabio Braga" userId="613eb079-57c7-4126-97e0-8d0ffad165b8" providerId="ADAL" clId="{B6DA2AAA-EB51-4891-85CD-13352083E508}" dt="2019-04-27T03:23:33.343" v="9471" actId="1035"/>
          <ac:spMkLst>
            <pc:docMk/>
            <pc:sldMk cId="2150787467" sldId="8289"/>
            <ac:spMk id="107" creationId="{F0B39D9A-2B58-4D5E-8650-0ED4A3BBA00E}"/>
          </ac:spMkLst>
        </pc:spChg>
        <pc:spChg chg="add mod">
          <ac:chgData name="Fabio Braga" userId="613eb079-57c7-4126-97e0-8d0ffad165b8" providerId="ADAL" clId="{B6DA2AAA-EB51-4891-85CD-13352083E508}" dt="2019-04-27T03:23:33.343" v="9471" actId="1035"/>
          <ac:spMkLst>
            <pc:docMk/>
            <pc:sldMk cId="2150787467" sldId="8289"/>
            <ac:spMk id="108" creationId="{3E4EBFE0-50D5-4F36-B09B-A25E6A982A20}"/>
          </ac:spMkLst>
        </pc:spChg>
        <pc:spChg chg="add mod">
          <ac:chgData name="Fabio Braga" userId="613eb079-57c7-4126-97e0-8d0ffad165b8" providerId="ADAL" clId="{B6DA2AAA-EB51-4891-85CD-13352083E508}" dt="2019-04-27T03:23:33.343" v="9471" actId="1035"/>
          <ac:spMkLst>
            <pc:docMk/>
            <pc:sldMk cId="2150787467" sldId="8289"/>
            <ac:spMk id="109" creationId="{6D830A54-19E9-4FAB-8081-44B1055EFE58}"/>
          </ac:spMkLst>
        </pc:spChg>
        <pc:spChg chg="add mod">
          <ac:chgData name="Fabio Braga" userId="613eb079-57c7-4126-97e0-8d0ffad165b8" providerId="ADAL" clId="{B6DA2AAA-EB51-4891-85CD-13352083E508}" dt="2019-04-27T03:23:33.343" v="9471" actId="1035"/>
          <ac:spMkLst>
            <pc:docMk/>
            <pc:sldMk cId="2150787467" sldId="8289"/>
            <ac:spMk id="110" creationId="{0EDB39B9-AB4A-48B3-AC4B-165C0CA032C6}"/>
          </ac:spMkLst>
        </pc:spChg>
        <pc:spChg chg="add mod">
          <ac:chgData name="Fabio Braga" userId="613eb079-57c7-4126-97e0-8d0ffad165b8" providerId="ADAL" clId="{B6DA2AAA-EB51-4891-85CD-13352083E508}" dt="2019-04-27T03:23:33.343" v="9471" actId="1035"/>
          <ac:spMkLst>
            <pc:docMk/>
            <pc:sldMk cId="2150787467" sldId="8289"/>
            <ac:spMk id="111" creationId="{51FF7415-F067-425C-A157-D15376B2C3FC}"/>
          </ac:spMkLst>
        </pc:spChg>
        <pc:spChg chg="add mod">
          <ac:chgData name="Fabio Braga" userId="613eb079-57c7-4126-97e0-8d0ffad165b8" providerId="ADAL" clId="{B6DA2AAA-EB51-4891-85CD-13352083E508}" dt="2019-04-27T03:23:33.343" v="9471" actId="1035"/>
          <ac:spMkLst>
            <pc:docMk/>
            <pc:sldMk cId="2150787467" sldId="8289"/>
            <ac:spMk id="114" creationId="{E9EE4715-8E04-428E-8EF6-C240938B3654}"/>
          </ac:spMkLst>
        </pc:spChg>
        <pc:spChg chg="add mod">
          <ac:chgData name="Fabio Braga" userId="613eb079-57c7-4126-97e0-8d0ffad165b8" providerId="ADAL" clId="{B6DA2AAA-EB51-4891-85CD-13352083E508}" dt="2019-04-27T03:23:33.343" v="9471" actId="1035"/>
          <ac:spMkLst>
            <pc:docMk/>
            <pc:sldMk cId="2150787467" sldId="8289"/>
            <ac:spMk id="115" creationId="{D6673D46-22C4-4CD2-B681-6E916B3E74FC}"/>
          </ac:spMkLst>
        </pc:spChg>
        <pc:spChg chg="add mod">
          <ac:chgData name="Fabio Braga" userId="613eb079-57c7-4126-97e0-8d0ffad165b8" providerId="ADAL" clId="{B6DA2AAA-EB51-4891-85CD-13352083E508}" dt="2019-04-27T03:23:33.343" v="9471" actId="1035"/>
          <ac:spMkLst>
            <pc:docMk/>
            <pc:sldMk cId="2150787467" sldId="8289"/>
            <ac:spMk id="116" creationId="{E327CB53-A78D-4045-8A12-120376F5418F}"/>
          </ac:spMkLst>
        </pc:spChg>
        <pc:spChg chg="add mod">
          <ac:chgData name="Fabio Braga" userId="613eb079-57c7-4126-97e0-8d0ffad165b8" providerId="ADAL" clId="{B6DA2AAA-EB51-4891-85CD-13352083E508}" dt="2019-04-27T03:23:33.343" v="9471" actId="1035"/>
          <ac:spMkLst>
            <pc:docMk/>
            <pc:sldMk cId="2150787467" sldId="8289"/>
            <ac:spMk id="117" creationId="{D6C058CF-E21D-423C-B01A-53D51BE6CAB6}"/>
          </ac:spMkLst>
        </pc:spChg>
        <pc:grpChg chg="add mod">
          <ac:chgData name="Fabio Braga" userId="613eb079-57c7-4126-97e0-8d0ffad165b8" providerId="ADAL" clId="{B6DA2AAA-EB51-4891-85CD-13352083E508}" dt="2019-04-27T03:23:33.343" v="9471" actId="1035"/>
          <ac:grpSpMkLst>
            <pc:docMk/>
            <pc:sldMk cId="2150787467" sldId="8289"/>
            <ac:grpSpMk id="5" creationId="{53A1F818-FD2D-4E00-AB71-C84A83873B71}"/>
          </ac:grpSpMkLst>
        </pc:grpChg>
        <pc:grpChg chg="add mod">
          <ac:chgData name="Fabio Braga" userId="613eb079-57c7-4126-97e0-8d0ffad165b8" providerId="ADAL" clId="{B6DA2AAA-EB51-4891-85CD-13352083E508}" dt="2019-04-27T03:23:33.343" v="9471" actId="1035"/>
          <ac:grpSpMkLst>
            <pc:docMk/>
            <pc:sldMk cId="2150787467" sldId="8289"/>
            <ac:grpSpMk id="23" creationId="{DFDD70A4-0889-4398-92A9-E503613D59B2}"/>
          </ac:grpSpMkLst>
        </pc:grpChg>
        <pc:grpChg chg="add mod">
          <ac:chgData name="Fabio Braga" userId="613eb079-57c7-4126-97e0-8d0ffad165b8" providerId="ADAL" clId="{B6DA2AAA-EB51-4891-85CD-13352083E508}" dt="2019-04-27T03:23:33.343" v="9471" actId="1035"/>
          <ac:grpSpMkLst>
            <pc:docMk/>
            <pc:sldMk cId="2150787467" sldId="8289"/>
            <ac:grpSpMk id="36" creationId="{2E45514C-5764-40C2-A94F-BF7312B1EF7E}"/>
          </ac:grpSpMkLst>
        </pc:grpChg>
        <pc:grpChg chg="add mod">
          <ac:chgData name="Fabio Braga" userId="613eb079-57c7-4126-97e0-8d0ffad165b8" providerId="ADAL" clId="{B6DA2AAA-EB51-4891-85CD-13352083E508}" dt="2019-04-27T03:23:33.343" v="9471" actId="1035"/>
          <ac:grpSpMkLst>
            <pc:docMk/>
            <pc:sldMk cId="2150787467" sldId="8289"/>
            <ac:grpSpMk id="45" creationId="{8C0677F6-8FCF-4C95-8EC8-97C6EE39AD29}"/>
          </ac:grpSpMkLst>
        </pc:grpChg>
        <pc:grpChg chg="add mod">
          <ac:chgData name="Fabio Braga" userId="613eb079-57c7-4126-97e0-8d0ffad165b8" providerId="ADAL" clId="{B6DA2AAA-EB51-4891-85CD-13352083E508}" dt="2019-04-27T03:23:33.343" v="9471" actId="1035"/>
          <ac:grpSpMkLst>
            <pc:docMk/>
            <pc:sldMk cId="2150787467" sldId="8289"/>
            <ac:grpSpMk id="50" creationId="{58FD6C27-704D-47DA-BD1B-3C7110A0FACE}"/>
          </ac:grpSpMkLst>
        </pc:grpChg>
        <pc:grpChg chg="add mod">
          <ac:chgData name="Fabio Braga" userId="613eb079-57c7-4126-97e0-8d0ffad165b8" providerId="ADAL" clId="{B6DA2AAA-EB51-4891-85CD-13352083E508}" dt="2019-04-27T03:23:33.343" v="9471" actId="1035"/>
          <ac:grpSpMkLst>
            <pc:docMk/>
            <pc:sldMk cId="2150787467" sldId="8289"/>
            <ac:grpSpMk id="57" creationId="{EC698CAB-4648-42F8-B986-1E8594B377DC}"/>
          </ac:grpSpMkLst>
        </pc:grpChg>
        <pc:grpChg chg="add mod">
          <ac:chgData name="Fabio Braga" userId="613eb079-57c7-4126-97e0-8d0ffad165b8" providerId="ADAL" clId="{B6DA2AAA-EB51-4891-85CD-13352083E508}" dt="2019-04-27T03:23:33.343" v="9471" actId="1035"/>
          <ac:grpSpMkLst>
            <pc:docMk/>
            <pc:sldMk cId="2150787467" sldId="8289"/>
            <ac:grpSpMk id="61" creationId="{09CC3C9D-1F48-4274-9AB0-81CFB7805E6F}"/>
          </ac:grpSpMkLst>
        </pc:grpChg>
        <pc:grpChg chg="add mod">
          <ac:chgData name="Fabio Braga" userId="613eb079-57c7-4126-97e0-8d0ffad165b8" providerId="ADAL" clId="{B6DA2AAA-EB51-4891-85CD-13352083E508}" dt="2019-04-27T03:23:33.343" v="9471" actId="1035"/>
          <ac:grpSpMkLst>
            <pc:docMk/>
            <pc:sldMk cId="2150787467" sldId="8289"/>
            <ac:grpSpMk id="64" creationId="{72F19201-6A58-41EA-8225-2BAA9A3499E9}"/>
          </ac:grpSpMkLst>
        </pc:grpChg>
        <pc:grpChg chg="add mod">
          <ac:chgData name="Fabio Braga" userId="613eb079-57c7-4126-97e0-8d0ffad165b8" providerId="ADAL" clId="{B6DA2AAA-EB51-4891-85CD-13352083E508}" dt="2019-04-27T03:23:33.343" v="9471" actId="1035"/>
          <ac:grpSpMkLst>
            <pc:docMk/>
            <pc:sldMk cId="2150787467" sldId="8289"/>
            <ac:grpSpMk id="68" creationId="{E9BC6C90-A823-4582-8C9E-FC42F5282F81}"/>
          </ac:grpSpMkLst>
        </pc:grpChg>
        <pc:grpChg chg="add mod">
          <ac:chgData name="Fabio Braga" userId="613eb079-57c7-4126-97e0-8d0ffad165b8" providerId="ADAL" clId="{B6DA2AAA-EB51-4891-85CD-13352083E508}" dt="2019-04-27T03:23:33.343" v="9471" actId="1035"/>
          <ac:grpSpMkLst>
            <pc:docMk/>
            <pc:sldMk cId="2150787467" sldId="8289"/>
            <ac:grpSpMk id="84" creationId="{AFEEF1F7-2070-4737-AFD8-0D87F11B7CA4}"/>
          </ac:grpSpMkLst>
        </pc:grpChg>
        <pc:grpChg chg="add mod">
          <ac:chgData name="Fabio Braga" userId="613eb079-57c7-4126-97e0-8d0ffad165b8" providerId="ADAL" clId="{B6DA2AAA-EB51-4891-85CD-13352083E508}" dt="2019-04-27T03:23:33.343" v="9471" actId="1035"/>
          <ac:grpSpMkLst>
            <pc:docMk/>
            <pc:sldMk cId="2150787467" sldId="8289"/>
            <ac:grpSpMk id="87" creationId="{3CDCE454-4DCE-4F62-9859-A352E265D57A}"/>
          </ac:grpSpMkLst>
        </pc:grpChg>
        <pc:grpChg chg="mod">
          <ac:chgData name="Fabio Braga" userId="613eb079-57c7-4126-97e0-8d0ffad165b8" providerId="ADAL" clId="{B6DA2AAA-EB51-4891-85CD-13352083E508}" dt="2019-04-27T03:23:33.343" v="9471" actId="1035"/>
          <ac:grpSpMkLst>
            <pc:docMk/>
            <pc:sldMk cId="2150787467" sldId="8289"/>
            <ac:grpSpMk id="88" creationId="{81E85A63-965E-4286-BD81-FBE0D43A4658}"/>
          </ac:grpSpMkLst>
        </pc:grpChg>
        <pc:grpChg chg="add mod">
          <ac:chgData name="Fabio Braga" userId="613eb079-57c7-4126-97e0-8d0ffad165b8" providerId="ADAL" clId="{B6DA2AAA-EB51-4891-85CD-13352083E508}" dt="2019-04-27T03:23:33.343" v="9471" actId="1035"/>
          <ac:grpSpMkLst>
            <pc:docMk/>
            <pc:sldMk cId="2150787467" sldId="8289"/>
            <ac:grpSpMk id="96" creationId="{01845043-6DFF-4A4A-9883-333C3DACE2B2}"/>
          </ac:grpSpMkLst>
        </pc:grpChg>
        <pc:grpChg chg="mod">
          <ac:chgData name="Fabio Braga" userId="613eb079-57c7-4126-97e0-8d0ffad165b8" providerId="ADAL" clId="{B6DA2AAA-EB51-4891-85CD-13352083E508}" dt="2019-04-27T03:23:33.343" v="9471" actId="1035"/>
          <ac:grpSpMkLst>
            <pc:docMk/>
            <pc:sldMk cId="2150787467" sldId="8289"/>
            <ac:grpSpMk id="97" creationId="{038333E2-8BBA-4003-B265-49681DF7EAB3}"/>
          </ac:grpSpMkLst>
        </pc:grpChg>
        <pc:grpChg chg="add mod">
          <ac:chgData name="Fabio Braga" userId="613eb079-57c7-4126-97e0-8d0ffad165b8" providerId="ADAL" clId="{B6DA2AAA-EB51-4891-85CD-13352083E508}" dt="2019-04-27T03:23:33.343" v="9471" actId="1035"/>
          <ac:grpSpMkLst>
            <pc:docMk/>
            <pc:sldMk cId="2150787467" sldId="8289"/>
            <ac:grpSpMk id="118" creationId="{038DF95D-8341-43DC-9F94-A947E1BAFB88}"/>
          </ac:grpSpMkLst>
        </pc:grpChg>
        <pc:grpChg chg="mod">
          <ac:chgData name="Fabio Braga" userId="613eb079-57c7-4126-97e0-8d0ffad165b8" providerId="ADAL" clId="{B6DA2AAA-EB51-4891-85CD-13352083E508}" dt="2019-04-27T03:23:33.343" v="9471" actId="1035"/>
          <ac:grpSpMkLst>
            <pc:docMk/>
            <pc:sldMk cId="2150787467" sldId="8289"/>
            <ac:grpSpMk id="120" creationId="{B2BC0A25-2986-4B28-9F36-9B0E24ACFB39}"/>
          </ac:grpSpMkLst>
        </pc:grpChg>
        <pc:grpChg chg="add mod">
          <ac:chgData name="Fabio Braga" userId="613eb079-57c7-4126-97e0-8d0ffad165b8" providerId="ADAL" clId="{B6DA2AAA-EB51-4891-85CD-13352083E508}" dt="2019-04-27T03:23:33.343" v="9471" actId="1035"/>
          <ac:grpSpMkLst>
            <pc:docMk/>
            <pc:sldMk cId="2150787467" sldId="8289"/>
            <ac:grpSpMk id="124" creationId="{1986F25F-B3C8-4273-A18A-1CA065B8661A}"/>
          </ac:grpSpMkLst>
        </pc:grpChg>
        <pc:grpChg chg="add mod">
          <ac:chgData name="Fabio Braga" userId="613eb079-57c7-4126-97e0-8d0ffad165b8" providerId="ADAL" clId="{B6DA2AAA-EB51-4891-85CD-13352083E508}" dt="2019-04-27T03:23:33.343" v="9471" actId="1035"/>
          <ac:grpSpMkLst>
            <pc:docMk/>
            <pc:sldMk cId="2150787467" sldId="8289"/>
            <ac:grpSpMk id="139" creationId="{BE24CD7E-45E4-45D1-9447-A241244C38D3}"/>
          </ac:grpSpMkLst>
        </pc:grpChg>
        <pc:grpChg chg="add mod">
          <ac:chgData name="Fabio Braga" userId="613eb079-57c7-4126-97e0-8d0ffad165b8" providerId="ADAL" clId="{B6DA2AAA-EB51-4891-85CD-13352083E508}" dt="2019-04-27T03:23:33.343" v="9471" actId="1035"/>
          <ac:grpSpMkLst>
            <pc:docMk/>
            <pc:sldMk cId="2150787467" sldId="8289"/>
            <ac:grpSpMk id="142" creationId="{F8EA717F-443C-49C7-BE1C-2658CD5BE087}"/>
          </ac:grpSpMkLst>
        </pc:grpChg>
        <pc:grpChg chg="mod">
          <ac:chgData name="Fabio Braga" userId="613eb079-57c7-4126-97e0-8d0ffad165b8" providerId="ADAL" clId="{B6DA2AAA-EB51-4891-85CD-13352083E508}" dt="2019-04-27T03:23:33.343" v="9471" actId="1035"/>
          <ac:grpSpMkLst>
            <pc:docMk/>
            <pc:sldMk cId="2150787467" sldId="8289"/>
            <ac:grpSpMk id="144" creationId="{3FDF9054-FBFF-4F5D-93BF-5EEB066ED1B6}"/>
          </ac:grpSpMkLst>
        </pc:grpChg>
        <pc:grpChg chg="add mod">
          <ac:chgData name="Fabio Braga" userId="613eb079-57c7-4126-97e0-8d0ffad165b8" providerId="ADAL" clId="{B6DA2AAA-EB51-4891-85CD-13352083E508}" dt="2019-04-27T03:23:33.343" v="9471" actId="1035"/>
          <ac:grpSpMkLst>
            <pc:docMk/>
            <pc:sldMk cId="2150787467" sldId="8289"/>
            <ac:grpSpMk id="147" creationId="{3B295D9A-6BE1-40A2-AF05-ABD850EFF254}"/>
          </ac:grpSpMkLst>
        </pc:grpChg>
        <pc:grpChg chg="mod">
          <ac:chgData name="Fabio Braga" userId="613eb079-57c7-4126-97e0-8d0ffad165b8" providerId="ADAL" clId="{B6DA2AAA-EB51-4891-85CD-13352083E508}" dt="2019-04-27T03:23:33.343" v="9471" actId="1035"/>
          <ac:grpSpMkLst>
            <pc:docMk/>
            <pc:sldMk cId="2150787467" sldId="8289"/>
            <ac:grpSpMk id="148" creationId="{B5E0DA74-A181-4A5F-B601-1AFF839EFC72}"/>
          </ac:grpSpMkLst>
        </pc:grpChg>
        <pc:picChg chg="add mod">
          <ac:chgData name="Fabio Braga" userId="613eb079-57c7-4126-97e0-8d0ffad165b8" providerId="ADAL" clId="{B6DA2AAA-EB51-4891-85CD-13352083E508}" dt="2019-04-27T03:23:33.343" v="9471" actId="1035"/>
          <ac:picMkLst>
            <pc:docMk/>
            <pc:sldMk cId="2150787467" sldId="8289"/>
            <ac:picMk id="60" creationId="{B74B48CE-BFAE-4E44-91D8-7BE9324CD149}"/>
          </ac:picMkLst>
        </pc:picChg>
        <pc:cxnChg chg="add mod">
          <ac:chgData name="Fabio Braga" userId="613eb079-57c7-4126-97e0-8d0ffad165b8" providerId="ADAL" clId="{B6DA2AAA-EB51-4891-85CD-13352083E508}" dt="2019-04-27T03:23:33.343" v="9471" actId="1035"/>
          <ac:cxnSpMkLst>
            <pc:docMk/>
            <pc:sldMk cId="2150787467" sldId="8289"/>
            <ac:cxnSpMk id="103" creationId="{1FE9778C-BDBE-4B62-BAE5-A58DF77D2C7C}"/>
          </ac:cxnSpMkLst>
        </pc:cxnChg>
        <pc:cxnChg chg="add mod">
          <ac:chgData name="Fabio Braga" userId="613eb079-57c7-4126-97e0-8d0ffad165b8" providerId="ADAL" clId="{B6DA2AAA-EB51-4891-85CD-13352083E508}" dt="2019-04-27T03:23:33.343" v="9471" actId="1035"/>
          <ac:cxnSpMkLst>
            <pc:docMk/>
            <pc:sldMk cId="2150787467" sldId="8289"/>
            <ac:cxnSpMk id="104" creationId="{6DB2F761-444F-4016-90DF-134F39431F92}"/>
          </ac:cxnSpMkLst>
        </pc:cxnChg>
        <pc:cxnChg chg="add mod">
          <ac:chgData name="Fabio Braga" userId="613eb079-57c7-4126-97e0-8d0ffad165b8" providerId="ADAL" clId="{B6DA2AAA-EB51-4891-85CD-13352083E508}" dt="2019-04-27T03:23:33.343" v="9471" actId="1035"/>
          <ac:cxnSpMkLst>
            <pc:docMk/>
            <pc:sldMk cId="2150787467" sldId="8289"/>
            <ac:cxnSpMk id="112" creationId="{ACA002D2-FC05-43C3-9909-6597EC33E351}"/>
          </ac:cxnSpMkLst>
        </pc:cxnChg>
        <pc:cxnChg chg="add mod">
          <ac:chgData name="Fabio Braga" userId="613eb079-57c7-4126-97e0-8d0ffad165b8" providerId="ADAL" clId="{B6DA2AAA-EB51-4891-85CD-13352083E508}" dt="2019-04-27T03:23:33.343" v="9471" actId="1035"/>
          <ac:cxnSpMkLst>
            <pc:docMk/>
            <pc:sldMk cId="2150787467" sldId="8289"/>
            <ac:cxnSpMk id="113" creationId="{29087471-BE34-4730-BFDA-290CF0FC6DC7}"/>
          </ac:cxnSpMkLst>
        </pc:cxnChg>
      </pc:sldChg>
      <pc:sldChg chg="addSp delSp modSp add">
        <pc:chgData name="Fabio Braga" userId="613eb079-57c7-4126-97e0-8d0ffad165b8" providerId="ADAL" clId="{B6DA2AAA-EB51-4891-85CD-13352083E508}" dt="2019-04-27T03:59:53.933" v="9669" actId="20577"/>
        <pc:sldMkLst>
          <pc:docMk/>
          <pc:sldMk cId="3256628083" sldId="8290"/>
        </pc:sldMkLst>
        <pc:spChg chg="del">
          <ac:chgData name="Fabio Braga" userId="613eb079-57c7-4126-97e0-8d0ffad165b8" providerId="ADAL" clId="{B6DA2AAA-EB51-4891-85CD-13352083E508}" dt="2019-04-27T03:50:57.785" v="9582" actId="478"/>
          <ac:spMkLst>
            <pc:docMk/>
            <pc:sldMk cId="3256628083" sldId="8290"/>
            <ac:spMk id="2" creationId="{27B55267-0900-4C86-B605-DC940A2DB4D7}"/>
          </ac:spMkLst>
        </pc:spChg>
        <pc:spChg chg="mod">
          <ac:chgData name="Fabio Braga" userId="613eb079-57c7-4126-97e0-8d0ffad165b8" providerId="ADAL" clId="{B6DA2AAA-EB51-4891-85CD-13352083E508}" dt="2019-04-27T03:50:33.948" v="9579" actId="20577"/>
          <ac:spMkLst>
            <pc:docMk/>
            <pc:sldMk cId="3256628083" sldId="8290"/>
            <ac:spMk id="3" creationId="{5170B9B9-BCAC-4C9E-9942-A8FDF282FF82}"/>
          </ac:spMkLst>
        </pc:spChg>
        <pc:spChg chg="add del mod">
          <ac:chgData name="Fabio Braga" userId="613eb079-57c7-4126-97e0-8d0ffad165b8" providerId="ADAL" clId="{B6DA2AAA-EB51-4891-85CD-13352083E508}" dt="2019-04-27T03:39:04.010" v="9529" actId="478"/>
          <ac:spMkLst>
            <pc:docMk/>
            <pc:sldMk cId="3256628083" sldId="8290"/>
            <ac:spMk id="4" creationId="{6844AF8C-DBFF-48B4-8BED-DF282833EB7F}"/>
          </ac:spMkLst>
        </pc:spChg>
        <pc:spChg chg="add del mod">
          <ac:chgData name="Fabio Braga" userId="613eb079-57c7-4126-97e0-8d0ffad165b8" providerId="ADAL" clId="{B6DA2AAA-EB51-4891-85CD-13352083E508}" dt="2019-04-27T03:40:41.580" v="9534" actId="12084"/>
          <ac:spMkLst>
            <pc:docMk/>
            <pc:sldMk cId="3256628083" sldId="8290"/>
            <ac:spMk id="5" creationId="{0056D859-468E-463B-BE1B-9B2C8CDAD29D}"/>
          </ac:spMkLst>
        </pc:spChg>
        <pc:spChg chg="add del mod">
          <ac:chgData name="Fabio Braga" userId="613eb079-57c7-4126-97e0-8d0ffad165b8" providerId="ADAL" clId="{B6DA2AAA-EB51-4891-85CD-13352083E508}" dt="2019-04-27T03:50:21.980" v="9543" actId="478"/>
          <ac:spMkLst>
            <pc:docMk/>
            <pc:sldMk cId="3256628083" sldId="8290"/>
            <ac:spMk id="8" creationId="{4AA2EBAE-4106-4C86-ABC0-8F5B148BDEDD}"/>
          </ac:spMkLst>
        </pc:spChg>
        <pc:spChg chg="add mod">
          <ac:chgData name="Fabio Braga" userId="613eb079-57c7-4126-97e0-8d0ffad165b8" providerId="ADAL" clId="{B6DA2AAA-EB51-4891-85CD-13352083E508}" dt="2019-04-27T03:54:49.793" v="9595" actId="1076"/>
          <ac:spMkLst>
            <pc:docMk/>
            <pc:sldMk cId="3256628083" sldId="8290"/>
            <ac:spMk id="9" creationId="{8C2466D8-1AC9-48F7-A01B-5054B0CE96FC}"/>
          </ac:spMkLst>
        </pc:spChg>
        <pc:spChg chg="add mod">
          <ac:chgData name="Fabio Braga" userId="613eb079-57c7-4126-97e0-8d0ffad165b8" providerId="ADAL" clId="{B6DA2AAA-EB51-4891-85CD-13352083E508}" dt="2019-04-27T03:55:59.035" v="9606" actId="1076"/>
          <ac:spMkLst>
            <pc:docMk/>
            <pc:sldMk cId="3256628083" sldId="8290"/>
            <ac:spMk id="10" creationId="{AE884460-5D01-49F4-9FD8-9FF95B8B5698}"/>
          </ac:spMkLst>
        </pc:spChg>
        <pc:spChg chg="add mod">
          <ac:chgData name="Fabio Braga" userId="613eb079-57c7-4126-97e0-8d0ffad165b8" providerId="ADAL" clId="{B6DA2AAA-EB51-4891-85CD-13352083E508}" dt="2019-04-27T03:57:03.413" v="9610" actId="1076"/>
          <ac:spMkLst>
            <pc:docMk/>
            <pc:sldMk cId="3256628083" sldId="8290"/>
            <ac:spMk id="11" creationId="{AC525715-9EFC-45BD-B5A3-3D4BB7D54F56}"/>
          </ac:spMkLst>
        </pc:spChg>
        <pc:spChg chg="add mod">
          <ac:chgData name="Fabio Braga" userId="613eb079-57c7-4126-97e0-8d0ffad165b8" providerId="ADAL" clId="{B6DA2AAA-EB51-4891-85CD-13352083E508}" dt="2019-04-27T03:58:42.683" v="9617" actId="1076"/>
          <ac:spMkLst>
            <pc:docMk/>
            <pc:sldMk cId="3256628083" sldId="8290"/>
            <ac:spMk id="12" creationId="{AAC64B83-CAE0-4426-9E9E-F022F83FBD07}"/>
          </ac:spMkLst>
        </pc:spChg>
        <pc:graphicFrameChg chg="add del mod">
          <ac:chgData name="Fabio Braga" userId="613eb079-57c7-4126-97e0-8d0ffad165b8" providerId="ADAL" clId="{B6DA2AAA-EB51-4891-85CD-13352083E508}" dt="2019-04-27T03:39:29.011" v="9533" actId="478"/>
          <ac:graphicFrameMkLst>
            <pc:docMk/>
            <pc:sldMk cId="3256628083" sldId="8290"/>
            <ac:graphicFrameMk id="6" creationId="{5F46A0CA-49B4-4E2E-A118-1C306939EF31}"/>
          </ac:graphicFrameMkLst>
        </pc:graphicFrameChg>
        <pc:graphicFrameChg chg="add del mod">
          <ac:chgData name="Fabio Braga" userId="613eb079-57c7-4126-97e0-8d0ffad165b8" providerId="ADAL" clId="{B6DA2AAA-EB51-4891-85CD-13352083E508}" dt="2019-04-27T03:59:53.933" v="9669" actId="20577"/>
          <ac:graphicFrameMkLst>
            <pc:docMk/>
            <pc:sldMk cId="3256628083" sldId="8290"/>
            <ac:graphicFrameMk id="7" creationId="{2CC402AF-EE19-4742-9E35-501495CC3259}"/>
          </ac:graphicFrameMkLst>
        </pc:graphicFrameChg>
      </pc:sldChg>
      <pc:sldChg chg="modSp add">
        <pc:chgData name="Fabio Braga" userId="613eb079-57c7-4126-97e0-8d0ffad165b8" providerId="ADAL" clId="{B6DA2AAA-EB51-4891-85CD-13352083E508}" dt="2019-04-27T04:28:30.099" v="10018" actId="20577"/>
        <pc:sldMkLst>
          <pc:docMk/>
          <pc:sldMk cId="2176506662" sldId="8294"/>
        </pc:sldMkLst>
        <pc:spChg chg="mod">
          <ac:chgData name="Fabio Braga" userId="613eb079-57c7-4126-97e0-8d0ffad165b8" providerId="ADAL" clId="{B6DA2AAA-EB51-4891-85CD-13352083E508}" dt="2019-04-27T04:28:30.099" v="10018" actId="20577"/>
          <ac:spMkLst>
            <pc:docMk/>
            <pc:sldMk cId="2176506662" sldId="8294"/>
            <ac:spMk id="3" creationId="{00000000-0000-0000-0000-000000000000}"/>
          </ac:spMkLst>
        </pc:spChg>
      </pc:sldChg>
      <pc:sldChg chg="modSp">
        <pc:chgData name="Fabio Braga" userId="613eb079-57c7-4126-97e0-8d0ffad165b8" providerId="ADAL" clId="{B6DA2AAA-EB51-4891-85CD-13352083E508}" dt="2019-04-27T04:55:17.051" v="10189" actId="20577"/>
        <pc:sldMkLst>
          <pc:docMk/>
          <pc:sldMk cId="4017639186" sldId="8295"/>
        </pc:sldMkLst>
        <pc:spChg chg="mod">
          <ac:chgData name="Fabio Braga" userId="613eb079-57c7-4126-97e0-8d0ffad165b8" providerId="ADAL" clId="{B6DA2AAA-EB51-4891-85CD-13352083E508}" dt="2019-04-27T04:55:17.051" v="10189" actId="20577"/>
          <ac:spMkLst>
            <pc:docMk/>
            <pc:sldMk cId="4017639186" sldId="8295"/>
            <ac:spMk id="3" creationId="{00000000-0000-0000-0000-000000000000}"/>
          </ac:spMkLst>
        </pc:spChg>
      </pc:sldChg>
      <pc:sldChg chg="modSp">
        <pc:chgData name="Fabio Braga" userId="613eb079-57c7-4126-97e0-8d0ffad165b8" providerId="ADAL" clId="{B6DA2AAA-EB51-4891-85CD-13352083E508}" dt="2019-04-27T05:13:11.947" v="10250" actId="20577"/>
        <pc:sldMkLst>
          <pc:docMk/>
          <pc:sldMk cId="1921123832" sldId="8296"/>
        </pc:sldMkLst>
        <pc:spChg chg="mod">
          <ac:chgData name="Fabio Braga" userId="613eb079-57c7-4126-97e0-8d0ffad165b8" providerId="ADAL" clId="{B6DA2AAA-EB51-4891-85CD-13352083E508}" dt="2019-04-27T05:13:11.947" v="10250" actId="20577"/>
          <ac:spMkLst>
            <pc:docMk/>
            <pc:sldMk cId="1921123832" sldId="8296"/>
            <ac:spMk id="3" creationId="{00000000-0000-0000-0000-000000000000}"/>
          </ac:spMkLst>
        </pc:spChg>
      </pc:sldChg>
      <pc:sldChg chg="addSp delSp modSp">
        <pc:chgData name="Fabio Braga" userId="613eb079-57c7-4126-97e0-8d0ffad165b8" providerId="ADAL" clId="{B6DA2AAA-EB51-4891-85CD-13352083E508}" dt="2019-04-27T05:22:20.569" v="10336" actId="20577"/>
        <pc:sldMkLst>
          <pc:docMk/>
          <pc:sldMk cId="3188517145" sldId="8297"/>
        </pc:sldMkLst>
        <pc:spChg chg="mod">
          <ac:chgData name="Fabio Braga" userId="613eb079-57c7-4126-97e0-8d0ffad165b8" providerId="ADAL" clId="{B6DA2AAA-EB51-4891-85CD-13352083E508}" dt="2019-04-27T05:22:20.569" v="10336" actId="20577"/>
          <ac:spMkLst>
            <pc:docMk/>
            <pc:sldMk cId="3188517145" sldId="8297"/>
            <ac:spMk id="2" creationId="{278EC68C-4F1B-43EB-A46E-17675DF6516E}"/>
          </ac:spMkLst>
        </pc:spChg>
        <pc:spChg chg="mod">
          <ac:chgData name="Fabio Braga" userId="613eb079-57c7-4126-97e0-8d0ffad165b8" providerId="ADAL" clId="{B6DA2AAA-EB51-4891-85CD-13352083E508}" dt="2019-04-27T05:13:16.394" v="10252" actId="20577"/>
          <ac:spMkLst>
            <pc:docMk/>
            <pc:sldMk cId="3188517145" sldId="8297"/>
            <ac:spMk id="3" creationId="{4E1AE663-CE90-4F13-A9D5-F6F6DA32F41F}"/>
          </ac:spMkLst>
        </pc:spChg>
        <pc:picChg chg="add mod">
          <ac:chgData name="Fabio Braga" userId="613eb079-57c7-4126-97e0-8d0ffad165b8" providerId="ADAL" clId="{B6DA2AAA-EB51-4891-85CD-13352083E508}" dt="2019-04-27T05:22:12.367" v="10322" actId="1076"/>
          <ac:picMkLst>
            <pc:docMk/>
            <pc:sldMk cId="3188517145" sldId="8297"/>
            <ac:picMk id="4" creationId="{FEE41145-FD4C-474B-A1D2-DE583EE74B20}"/>
          </ac:picMkLst>
        </pc:picChg>
        <pc:picChg chg="del">
          <ac:chgData name="Fabio Braga" userId="613eb079-57c7-4126-97e0-8d0ffad165b8" providerId="ADAL" clId="{B6DA2AAA-EB51-4891-85CD-13352083E508}" dt="2019-04-27T05:22:04.613" v="10319" actId="478"/>
          <ac:picMkLst>
            <pc:docMk/>
            <pc:sldMk cId="3188517145" sldId="8297"/>
            <ac:picMk id="6" creationId="{A20DCFDB-F136-4615-82A3-10B47062D102}"/>
          </ac:picMkLst>
        </pc:picChg>
      </pc:sldChg>
      <pc:sldChg chg="addSp delSp modSp">
        <pc:chgData name="Fabio Braga" userId="613eb079-57c7-4126-97e0-8d0ffad165b8" providerId="ADAL" clId="{B6DA2AAA-EB51-4891-85CD-13352083E508}" dt="2019-04-27T05:27:59.891" v="10348" actId="1076"/>
        <pc:sldMkLst>
          <pc:docMk/>
          <pc:sldMk cId="1407235338" sldId="8298"/>
        </pc:sldMkLst>
        <pc:spChg chg="mod">
          <ac:chgData name="Fabio Braga" userId="613eb079-57c7-4126-97e0-8d0ffad165b8" providerId="ADAL" clId="{B6DA2AAA-EB51-4891-85CD-13352083E508}" dt="2019-04-27T05:24:27.481" v="10340" actId="20577"/>
          <ac:spMkLst>
            <pc:docMk/>
            <pc:sldMk cId="1407235338" sldId="8298"/>
            <ac:spMk id="3" creationId="{144A65DA-2A6C-467C-AF76-F349BA96D6D5}"/>
          </ac:spMkLst>
        </pc:spChg>
        <pc:spChg chg="add del">
          <ac:chgData name="Fabio Braga" userId="613eb079-57c7-4126-97e0-8d0ffad165b8" providerId="ADAL" clId="{B6DA2AAA-EB51-4891-85CD-13352083E508}" dt="2019-04-27T05:27:54.241" v="10347"/>
          <ac:spMkLst>
            <pc:docMk/>
            <pc:sldMk cId="1407235338" sldId="8298"/>
            <ac:spMk id="13" creationId="{57A05053-B2BF-45CC-B837-50F9712DD848}"/>
          </ac:spMkLst>
        </pc:spChg>
        <pc:spChg chg="add del">
          <ac:chgData name="Fabio Braga" userId="613eb079-57c7-4126-97e0-8d0ffad165b8" providerId="ADAL" clId="{B6DA2AAA-EB51-4891-85CD-13352083E508}" dt="2019-04-27T05:27:54.241" v="10347"/>
          <ac:spMkLst>
            <pc:docMk/>
            <pc:sldMk cId="1407235338" sldId="8298"/>
            <ac:spMk id="14" creationId="{8DD303BC-8087-4EB4-8C51-D692F4B69A0A}"/>
          </ac:spMkLst>
        </pc:spChg>
        <pc:graphicFrameChg chg="add del">
          <ac:chgData name="Fabio Braga" userId="613eb079-57c7-4126-97e0-8d0ffad165b8" providerId="ADAL" clId="{B6DA2AAA-EB51-4891-85CD-13352083E508}" dt="2019-04-27T05:27:54.241" v="10347"/>
          <ac:graphicFrameMkLst>
            <pc:docMk/>
            <pc:sldMk cId="1407235338" sldId="8298"/>
            <ac:graphicFrameMk id="6" creationId="{4DFA5FAC-5F24-49EB-B0D6-C8427D8C2316}"/>
          </ac:graphicFrameMkLst>
        </pc:graphicFrameChg>
        <pc:graphicFrameChg chg="add del">
          <ac:chgData name="Fabio Braga" userId="613eb079-57c7-4126-97e0-8d0ffad165b8" providerId="ADAL" clId="{B6DA2AAA-EB51-4891-85CD-13352083E508}" dt="2019-04-27T05:27:54.241" v="10347"/>
          <ac:graphicFrameMkLst>
            <pc:docMk/>
            <pc:sldMk cId="1407235338" sldId="8298"/>
            <ac:graphicFrameMk id="7" creationId="{113293CD-D41A-4144-BEBE-45EBCE4E7641}"/>
          </ac:graphicFrameMkLst>
        </pc:graphicFrameChg>
        <pc:graphicFrameChg chg="add del">
          <ac:chgData name="Fabio Braga" userId="613eb079-57c7-4126-97e0-8d0ffad165b8" providerId="ADAL" clId="{B6DA2AAA-EB51-4891-85CD-13352083E508}" dt="2019-04-27T05:27:54.241" v="10347"/>
          <ac:graphicFrameMkLst>
            <pc:docMk/>
            <pc:sldMk cId="1407235338" sldId="8298"/>
            <ac:graphicFrameMk id="8" creationId="{5428665D-3399-4770-BBA5-45697DFCC482}"/>
          </ac:graphicFrameMkLst>
        </pc:graphicFrameChg>
        <pc:graphicFrameChg chg="add del">
          <ac:chgData name="Fabio Braga" userId="613eb079-57c7-4126-97e0-8d0ffad165b8" providerId="ADAL" clId="{B6DA2AAA-EB51-4891-85CD-13352083E508}" dt="2019-04-27T05:27:54.241" v="10347"/>
          <ac:graphicFrameMkLst>
            <pc:docMk/>
            <pc:sldMk cId="1407235338" sldId="8298"/>
            <ac:graphicFrameMk id="9" creationId="{079BEC7F-BEA0-4C6E-A1CD-65D96B556232}"/>
          </ac:graphicFrameMkLst>
        </pc:graphicFrameChg>
        <pc:graphicFrameChg chg="add del">
          <ac:chgData name="Fabio Braga" userId="613eb079-57c7-4126-97e0-8d0ffad165b8" providerId="ADAL" clId="{B6DA2AAA-EB51-4891-85CD-13352083E508}" dt="2019-04-27T05:27:54.241" v="10347"/>
          <ac:graphicFrameMkLst>
            <pc:docMk/>
            <pc:sldMk cId="1407235338" sldId="8298"/>
            <ac:graphicFrameMk id="10" creationId="{7FC5B631-F5B6-4677-87B1-4D016A6950A6}"/>
          </ac:graphicFrameMkLst>
        </pc:graphicFrameChg>
        <pc:graphicFrameChg chg="add del">
          <ac:chgData name="Fabio Braga" userId="613eb079-57c7-4126-97e0-8d0ffad165b8" providerId="ADAL" clId="{B6DA2AAA-EB51-4891-85CD-13352083E508}" dt="2019-04-27T05:27:54.241" v="10347"/>
          <ac:graphicFrameMkLst>
            <pc:docMk/>
            <pc:sldMk cId="1407235338" sldId="8298"/>
            <ac:graphicFrameMk id="11" creationId="{C48CA068-FEC7-4DD1-B434-479B4827A69C}"/>
          </ac:graphicFrameMkLst>
        </pc:graphicFrameChg>
        <pc:graphicFrameChg chg="add del">
          <ac:chgData name="Fabio Braga" userId="613eb079-57c7-4126-97e0-8d0ffad165b8" providerId="ADAL" clId="{B6DA2AAA-EB51-4891-85CD-13352083E508}" dt="2019-04-27T05:27:54.241" v="10347"/>
          <ac:graphicFrameMkLst>
            <pc:docMk/>
            <pc:sldMk cId="1407235338" sldId="8298"/>
            <ac:graphicFrameMk id="12" creationId="{0559DCD9-9AA4-4B0F-8FF8-A8792264BC5F}"/>
          </ac:graphicFrameMkLst>
        </pc:graphicFrameChg>
        <pc:picChg chg="del">
          <ac:chgData name="Fabio Braga" userId="613eb079-57c7-4126-97e0-8d0ffad165b8" providerId="ADAL" clId="{B6DA2AAA-EB51-4891-85CD-13352083E508}" dt="2019-04-27T05:25:37.497" v="10341" actId="478"/>
          <ac:picMkLst>
            <pc:docMk/>
            <pc:sldMk cId="1407235338" sldId="8298"/>
            <ac:picMk id="4" creationId="{87B15D10-A907-4AE2-B0C5-E058A46A61D5}"/>
          </ac:picMkLst>
        </pc:picChg>
        <pc:picChg chg="add mod">
          <ac:chgData name="Fabio Braga" userId="613eb079-57c7-4126-97e0-8d0ffad165b8" providerId="ADAL" clId="{B6DA2AAA-EB51-4891-85CD-13352083E508}" dt="2019-04-27T05:27:59.891" v="10348" actId="1076"/>
          <ac:picMkLst>
            <pc:docMk/>
            <pc:sldMk cId="1407235338" sldId="8298"/>
            <ac:picMk id="5" creationId="{6C32F56E-69AB-43D9-8186-0661B87A9260}"/>
          </ac:picMkLst>
        </pc:picChg>
      </pc:sldChg>
      <pc:sldChg chg="modSp add">
        <pc:chgData name="Fabio Braga" userId="613eb079-57c7-4126-97e0-8d0ffad165b8" providerId="ADAL" clId="{B6DA2AAA-EB51-4891-85CD-13352083E508}" dt="2019-04-27T05:14:23.936" v="10295" actId="20577"/>
        <pc:sldMkLst>
          <pc:docMk/>
          <pc:sldMk cId="850575484" sldId="8299"/>
        </pc:sldMkLst>
        <pc:spChg chg="mod">
          <ac:chgData name="Fabio Braga" userId="613eb079-57c7-4126-97e0-8d0ffad165b8" providerId="ADAL" clId="{B6DA2AAA-EB51-4891-85CD-13352083E508}" dt="2019-04-27T05:14:23.936" v="10295" actId="20577"/>
          <ac:spMkLst>
            <pc:docMk/>
            <pc:sldMk cId="850575484" sldId="8299"/>
            <ac:spMk id="3" creationId="{00000000-0000-0000-0000-000000000000}"/>
          </ac:spMkLst>
        </pc:spChg>
      </pc:sldChg>
      <pc:sldChg chg="addSp delSp modSp add">
        <pc:chgData name="Fabio Braga" userId="613eb079-57c7-4126-97e0-8d0ffad165b8" providerId="ADAL" clId="{B6DA2AAA-EB51-4891-85CD-13352083E508}" dt="2019-04-27T05:20:13.885" v="10318" actId="1076"/>
        <pc:sldMkLst>
          <pc:docMk/>
          <pc:sldMk cId="1049860492" sldId="8300"/>
        </pc:sldMkLst>
        <pc:spChg chg="mod">
          <ac:chgData name="Fabio Braga" userId="613eb079-57c7-4126-97e0-8d0ffad165b8" providerId="ADAL" clId="{B6DA2AAA-EB51-4891-85CD-13352083E508}" dt="2019-04-27T05:14:33.633" v="10297" actId="20577"/>
          <ac:spMkLst>
            <pc:docMk/>
            <pc:sldMk cId="1049860492" sldId="8300"/>
            <ac:spMk id="3" creationId="{4E1AE663-CE90-4F13-A9D5-F6F6DA32F41F}"/>
          </ac:spMkLst>
        </pc:spChg>
        <pc:picChg chg="add del mod">
          <ac:chgData name="Fabio Braga" userId="613eb079-57c7-4126-97e0-8d0ffad165b8" providerId="ADAL" clId="{B6DA2AAA-EB51-4891-85CD-13352083E508}" dt="2019-04-27T05:20:03.140" v="10315" actId="478"/>
          <ac:picMkLst>
            <pc:docMk/>
            <pc:sldMk cId="1049860492" sldId="8300"/>
            <ac:picMk id="4" creationId="{3FACBA86-741E-4E63-BC38-AB648F6DFAB0}"/>
          </ac:picMkLst>
        </pc:picChg>
        <pc:picChg chg="add mod">
          <ac:chgData name="Fabio Braga" userId="613eb079-57c7-4126-97e0-8d0ffad165b8" providerId="ADAL" clId="{B6DA2AAA-EB51-4891-85CD-13352083E508}" dt="2019-04-27T05:20:13.885" v="10318" actId="1076"/>
          <ac:picMkLst>
            <pc:docMk/>
            <pc:sldMk cId="1049860492" sldId="8300"/>
            <ac:picMk id="5" creationId="{EE874F4F-A1D5-42D5-945B-251FF11F0B8A}"/>
          </ac:picMkLst>
        </pc:picChg>
        <pc:picChg chg="del">
          <ac:chgData name="Fabio Braga" userId="613eb079-57c7-4126-97e0-8d0ffad165b8" providerId="ADAL" clId="{B6DA2AAA-EB51-4891-85CD-13352083E508}" dt="2019-04-27T05:17:31.971" v="10307" actId="478"/>
          <ac:picMkLst>
            <pc:docMk/>
            <pc:sldMk cId="1049860492" sldId="8300"/>
            <ac:picMk id="6" creationId="{A20DCFDB-F136-4615-82A3-10B47062D102}"/>
          </ac:picMkLst>
        </pc:picChg>
      </pc:sldChg>
      <pc:sldChg chg="addSp delSp modSp add">
        <pc:chgData name="Fabio Braga" userId="613eb079-57c7-4126-97e0-8d0ffad165b8" providerId="ADAL" clId="{B6DA2AAA-EB51-4891-85CD-13352083E508}" dt="2019-04-27T05:19:18.531" v="10314" actId="1076"/>
        <pc:sldMkLst>
          <pc:docMk/>
          <pc:sldMk cId="505622676" sldId="8301"/>
        </pc:sldMkLst>
        <pc:spChg chg="mod">
          <ac:chgData name="Fabio Braga" userId="613eb079-57c7-4126-97e0-8d0ffad165b8" providerId="ADAL" clId="{B6DA2AAA-EB51-4891-85CD-13352083E508}" dt="2019-04-27T05:14:37.743" v="10299" actId="20577"/>
          <ac:spMkLst>
            <pc:docMk/>
            <pc:sldMk cId="505622676" sldId="8301"/>
            <ac:spMk id="3" creationId="{144A65DA-2A6C-467C-AF76-F349BA96D6D5}"/>
          </ac:spMkLst>
        </pc:spChg>
        <pc:picChg chg="del">
          <ac:chgData name="Fabio Braga" userId="613eb079-57c7-4126-97e0-8d0ffad165b8" providerId="ADAL" clId="{B6DA2AAA-EB51-4891-85CD-13352083E508}" dt="2019-04-27T05:19:14.233" v="10313" actId="478"/>
          <ac:picMkLst>
            <pc:docMk/>
            <pc:sldMk cId="505622676" sldId="8301"/>
            <ac:picMk id="4" creationId="{87B15D10-A907-4AE2-B0C5-E058A46A61D5}"/>
          </ac:picMkLst>
        </pc:picChg>
        <pc:picChg chg="add mod">
          <ac:chgData name="Fabio Braga" userId="613eb079-57c7-4126-97e0-8d0ffad165b8" providerId="ADAL" clId="{B6DA2AAA-EB51-4891-85CD-13352083E508}" dt="2019-04-27T05:19:18.531" v="10314" actId="1076"/>
          <ac:picMkLst>
            <pc:docMk/>
            <pc:sldMk cId="505622676" sldId="8301"/>
            <ac:picMk id="5" creationId="{BCB8E648-7622-4522-B87C-86EE9863C7A1}"/>
          </ac:picMkLst>
        </pc:picChg>
      </pc:sldChg>
      <pc:sldChg chg="modSp add">
        <pc:chgData name="Fabio Braga" userId="613eb079-57c7-4126-97e0-8d0ffad165b8" providerId="ADAL" clId="{B6DA2AAA-EB51-4891-85CD-13352083E508}" dt="2019-04-27T05:15:10.624" v="10301" actId="20577"/>
        <pc:sldMkLst>
          <pc:docMk/>
          <pc:sldMk cId="20963215" sldId="8302"/>
        </pc:sldMkLst>
        <pc:spChg chg="mod">
          <ac:chgData name="Fabio Braga" userId="613eb079-57c7-4126-97e0-8d0ffad165b8" providerId="ADAL" clId="{B6DA2AAA-EB51-4891-85CD-13352083E508}" dt="2019-04-27T05:15:10.624" v="10301" actId="20577"/>
          <ac:spMkLst>
            <pc:docMk/>
            <pc:sldMk cId="20963215" sldId="8302"/>
            <ac:spMk id="3" creationId="{00000000-0000-0000-0000-000000000000}"/>
          </ac:spMkLst>
        </pc:spChg>
      </pc:sldChg>
      <pc:sldChg chg="addSp add">
        <pc:chgData name="Fabio Braga" userId="613eb079-57c7-4126-97e0-8d0ffad165b8" providerId="ADAL" clId="{B6DA2AAA-EB51-4891-85CD-13352083E508}" dt="2019-04-27T22:53:21.160" v="10350"/>
        <pc:sldMkLst>
          <pc:docMk/>
          <pc:sldMk cId="3872457675" sldId="8304"/>
        </pc:sldMkLst>
        <pc:spChg chg="add">
          <ac:chgData name="Fabio Braga" userId="613eb079-57c7-4126-97e0-8d0ffad165b8" providerId="ADAL" clId="{B6DA2AAA-EB51-4891-85CD-13352083E508}" dt="2019-04-27T22:53:21.160" v="10350"/>
          <ac:spMkLst>
            <pc:docMk/>
            <pc:sldMk cId="3872457675" sldId="8304"/>
            <ac:spMk id="10" creationId="{39B6862C-D815-401A-ACA3-5AE47B6A8FF6}"/>
          </ac:spMkLst>
        </pc:spChg>
        <pc:spChg chg="add">
          <ac:chgData name="Fabio Braga" userId="613eb079-57c7-4126-97e0-8d0ffad165b8" providerId="ADAL" clId="{B6DA2AAA-EB51-4891-85CD-13352083E508}" dt="2019-04-27T22:53:21.160" v="10350"/>
          <ac:spMkLst>
            <pc:docMk/>
            <pc:sldMk cId="3872457675" sldId="8304"/>
            <ac:spMk id="16" creationId="{1500BCE4-B29F-43AF-B45F-3A9D0E6C91EC}"/>
          </ac:spMkLst>
        </pc:spChg>
        <pc:spChg chg="add">
          <ac:chgData name="Fabio Braga" userId="613eb079-57c7-4126-97e0-8d0ffad165b8" providerId="ADAL" clId="{B6DA2AAA-EB51-4891-85CD-13352083E508}" dt="2019-04-27T22:53:21.160" v="10350"/>
          <ac:spMkLst>
            <pc:docMk/>
            <pc:sldMk cId="3872457675" sldId="8304"/>
            <ac:spMk id="22" creationId="{316AEBC6-4D1D-4CB1-B791-2AA7CA8B4281}"/>
          </ac:spMkLst>
        </pc:spChg>
        <pc:spChg chg="add">
          <ac:chgData name="Fabio Braga" userId="613eb079-57c7-4126-97e0-8d0ffad165b8" providerId="ADAL" clId="{B6DA2AAA-EB51-4891-85CD-13352083E508}" dt="2019-04-27T22:53:21.160" v="10350"/>
          <ac:spMkLst>
            <pc:docMk/>
            <pc:sldMk cId="3872457675" sldId="8304"/>
            <ac:spMk id="27" creationId="{E7B54222-FFD9-4ED7-826B-DCA9023AC4F3}"/>
          </ac:spMkLst>
        </pc:spChg>
        <pc:spChg chg="add">
          <ac:chgData name="Fabio Braga" userId="613eb079-57c7-4126-97e0-8d0ffad165b8" providerId="ADAL" clId="{B6DA2AAA-EB51-4891-85CD-13352083E508}" dt="2019-04-27T22:53:21.160" v="10350"/>
          <ac:spMkLst>
            <pc:docMk/>
            <pc:sldMk cId="3872457675" sldId="8304"/>
            <ac:spMk id="28" creationId="{FD62EB79-C5B7-42A3-837C-3F60A77354B6}"/>
          </ac:spMkLst>
        </pc:spChg>
        <pc:spChg chg="add">
          <ac:chgData name="Fabio Braga" userId="613eb079-57c7-4126-97e0-8d0ffad165b8" providerId="ADAL" clId="{B6DA2AAA-EB51-4891-85CD-13352083E508}" dt="2019-04-27T22:53:21.160" v="10350"/>
          <ac:spMkLst>
            <pc:docMk/>
            <pc:sldMk cId="3872457675" sldId="8304"/>
            <ac:spMk id="37" creationId="{576E2326-0DF9-44D3-9A0E-324B70956C17}"/>
          </ac:spMkLst>
        </pc:spChg>
        <pc:spChg chg="add">
          <ac:chgData name="Fabio Braga" userId="613eb079-57c7-4126-97e0-8d0ffad165b8" providerId="ADAL" clId="{B6DA2AAA-EB51-4891-85CD-13352083E508}" dt="2019-04-27T22:53:21.160" v="10350"/>
          <ac:spMkLst>
            <pc:docMk/>
            <pc:sldMk cId="3872457675" sldId="8304"/>
            <ac:spMk id="38" creationId="{2A890D89-0E52-40D1-9CF0-F52BE3E7C648}"/>
          </ac:spMkLst>
        </pc:spChg>
        <pc:spChg chg="add">
          <ac:chgData name="Fabio Braga" userId="613eb079-57c7-4126-97e0-8d0ffad165b8" providerId="ADAL" clId="{B6DA2AAA-EB51-4891-85CD-13352083E508}" dt="2019-04-27T22:53:21.160" v="10350"/>
          <ac:spMkLst>
            <pc:docMk/>
            <pc:sldMk cId="3872457675" sldId="8304"/>
            <ac:spMk id="47" creationId="{0E0E46D0-CB50-4211-8948-6927EFD5E8D7}"/>
          </ac:spMkLst>
        </pc:spChg>
        <pc:grpChg chg="add">
          <ac:chgData name="Fabio Braga" userId="613eb079-57c7-4126-97e0-8d0ffad165b8" providerId="ADAL" clId="{B6DA2AAA-EB51-4891-85CD-13352083E508}" dt="2019-04-27T22:53:21.160" v="10350"/>
          <ac:grpSpMkLst>
            <pc:docMk/>
            <pc:sldMk cId="3872457675" sldId="8304"/>
            <ac:grpSpMk id="4" creationId="{39F70D74-64A1-4A57-A5C4-CD9DEDC4E2B3}"/>
          </ac:grpSpMkLst>
        </pc:grpChg>
        <pc:grpChg chg="add">
          <ac:chgData name="Fabio Braga" userId="613eb079-57c7-4126-97e0-8d0ffad165b8" providerId="ADAL" clId="{B6DA2AAA-EB51-4891-85CD-13352083E508}" dt="2019-04-27T22:53:21.160" v="10350"/>
          <ac:grpSpMkLst>
            <pc:docMk/>
            <pc:sldMk cId="3872457675" sldId="8304"/>
            <ac:grpSpMk id="11" creationId="{8876E337-2A89-42F0-B01E-71585C645F08}"/>
          </ac:grpSpMkLst>
        </pc:grpChg>
        <pc:grpChg chg="add">
          <ac:chgData name="Fabio Braga" userId="613eb079-57c7-4126-97e0-8d0ffad165b8" providerId="ADAL" clId="{B6DA2AAA-EB51-4891-85CD-13352083E508}" dt="2019-04-27T22:53:21.160" v="10350"/>
          <ac:grpSpMkLst>
            <pc:docMk/>
            <pc:sldMk cId="3872457675" sldId="8304"/>
            <ac:grpSpMk id="17" creationId="{D9700228-718E-4EF6-9EFA-BA61057ABFD2}"/>
          </ac:grpSpMkLst>
        </pc:grpChg>
        <pc:grpChg chg="add">
          <ac:chgData name="Fabio Braga" userId="613eb079-57c7-4126-97e0-8d0ffad165b8" providerId="ADAL" clId="{B6DA2AAA-EB51-4891-85CD-13352083E508}" dt="2019-04-27T22:53:21.160" v="10350"/>
          <ac:grpSpMkLst>
            <pc:docMk/>
            <pc:sldMk cId="3872457675" sldId="8304"/>
            <ac:grpSpMk id="23" creationId="{D081EA1C-9E47-4501-AA8F-F951FA894916}"/>
          </ac:grpSpMkLst>
        </pc:grpChg>
        <pc:grpChg chg="add">
          <ac:chgData name="Fabio Braga" userId="613eb079-57c7-4126-97e0-8d0ffad165b8" providerId="ADAL" clId="{B6DA2AAA-EB51-4891-85CD-13352083E508}" dt="2019-04-27T22:53:21.160" v="10350"/>
          <ac:grpSpMkLst>
            <pc:docMk/>
            <pc:sldMk cId="3872457675" sldId="8304"/>
            <ac:grpSpMk id="29" creationId="{F6BB4EAF-E89C-4461-81DD-50FBF99A1373}"/>
          </ac:grpSpMkLst>
        </pc:grpChg>
        <pc:grpChg chg="add">
          <ac:chgData name="Fabio Braga" userId="613eb079-57c7-4126-97e0-8d0ffad165b8" providerId="ADAL" clId="{B6DA2AAA-EB51-4891-85CD-13352083E508}" dt="2019-04-27T22:53:21.160" v="10350"/>
          <ac:grpSpMkLst>
            <pc:docMk/>
            <pc:sldMk cId="3872457675" sldId="8304"/>
            <ac:grpSpMk id="33" creationId="{89180559-82C7-4298-A9C6-8624EE00B6E8}"/>
          </ac:grpSpMkLst>
        </pc:grpChg>
        <pc:grpChg chg="add">
          <ac:chgData name="Fabio Braga" userId="613eb079-57c7-4126-97e0-8d0ffad165b8" providerId="ADAL" clId="{B6DA2AAA-EB51-4891-85CD-13352083E508}" dt="2019-04-27T22:53:21.160" v="10350"/>
          <ac:grpSpMkLst>
            <pc:docMk/>
            <pc:sldMk cId="3872457675" sldId="8304"/>
            <ac:grpSpMk id="39" creationId="{B366D8F4-8BA6-4213-8CC1-F2162D8E38E8}"/>
          </ac:grpSpMkLst>
        </pc:grpChg>
        <pc:picChg chg="add">
          <ac:chgData name="Fabio Braga" userId="613eb079-57c7-4126-97e0-8d0ffad165b8" providerId="ADAL" clId="{B6DA2AAA-EB51-4891-85CD-13352083E508}" dt="2019-04-27T22:53:21.160" v="10350"/>
          <ac:picMkLst>
            <pc:docMk/>
            <pc:sldMk cId="3872457675" sldId="8304"/>
            <ac:picMk id="15" creationId="{2E15FE48-08EF-49A7-977A-9E2455978C15}"/>
          </ac:picMkLst>
        </pc:picChg>
        <pc:picChg chg="add">
          <ac:chgData name="Fabio Braga" userId="613eb079-57c7-4126-97e0-8d0ffad165b8" providerId="ADAL" clId="{B6DA2AAA-EB51-4891-85CD-13352083E508}" dt="2019-04-27T22:53:21.160" v="10350"/>
          <ac:picMkLst>
            <pc:docMk/>
            <pc:sldMk cId="3872457675" sldId="8304"/>
            <ac:picMk id="21" creationId="{9D0CC46D-537C-4202-8915-8E84CE4EC629}"/>
          </ac:picMkLst>
        </pc:picChg>
        <pc:picChg chg="add">
          <ac:chgData name="Fabio Braga" userId="613eb079-57c7-4126-97e0-8d0ffad165b8" providerId="ADAL" clId="{B6DA2AAA-EB51-4891-85CD-13352083E508}" dt="2019-04-27T22:53:21.160" v="10350"/>
          <ac:picMkLst>
            <pc:docMk/>
            <pc:sldMk cId="3872457675" sldId="8304"/>
            <ac:picMk id="43" creationId="{F6A4973E-7ACF-4459-9A65-F47A5102FED6}"/>
          </ac:picMkLst>
        </pc:picChg>
        <pc:picChg chg="add">
          <ac:chgData name="Fabio Braga" userId="613eb079-57c7-4126-97e0-8d0ffad165b8" providerId="ADAL" clId="{B6DA2AAA-EB51-4891-85CD-13352083E508}" dt="2019-04-27T22:53:21.160" v="10350"/>
          <ac:picMkLst>
            <pc:docMk/>
            <pc:sldMk cId="3872457675" sldId="8304"/>
            <ac:picMk id="44" creationId="{121551C7-F79F-493A-B034-4F872A710802}"/>
          </ac:picMkLst>
        </pc:picChg>
        <pc:picChg chg="add">
          <ac:chgData name="Fabio Braga" userId="613eb079-57c7-4126-97e0-8d0ffad165b8" providerId="ADAL" clId="{B6DA2AAA-EB51-4891-85CD-13352083E508}" dt="2019-04-27T22:53:21.160" v="10350"/>
          <ac:picMkLst>
            <pc:docMk/>
            <pc:sldMk cId="3872457675" sldId="8304"/>
            <ac:picMk id="45" creationId="{0FEC0C60-9CE6-42EF-97E8-C4E402DDF85C}"/>
          </ac:picMkLst>
        </pc:picChg>
        <pc:picChg chg="add">
          <ac:chgData name="Fabio Braga" userId="613eb079-57c7-4126-97e0-8d0ffad165b8" providerId="ADAL" clId="{B6DA2AAA-EB51-4891-85CD-13352083E508}" dt="2019-04-27T22:53:21.160" v="10350"/>
          <ac:picMkLst>
            <pc:docMk/>
            <pc:sldMk cId="3872457675" sldId="8304"/>
            <ac:picMk id="46" creationId="{F85BBB92-5515-4FB5-B9E2-AC09A17A43D3}"/>
          </ac:picMkLst>
        </pc:picChg>
      </pc:sldChg>
      <pc:sldChg chg="addSp modSp add">
        <pc:chgData name="Fabio Braga" userId="613eb079-57c7-4126-97e0-8d0ffad165b8" providerId="ADAL" clId="{B6DA2AAA-EB51-4891-85CD-13352083E508}" dt="2019-04-27T23:38:30.126" v="10364" actId="14100"/>
        <pc:sldMkLst>
          <pc:docMk/>
          <pc:sldMk cId="3126259150" sldId="8305"/>
        </pc:sldMkLst>
        <pc:spChg chg="mod">
          <ac:chgData name="Fabio Braga" userId="613eb079-57c7-4126-97e0-8d0ffad165b8" providerId="ADAL" clId="{B6DA2AAA-EB51-4891-85CD-13352083E508}" dt="2019-04-27T23:30:11.113" v="10357"/>
          <ac:spMkLst>
            <pc:docMk/>
            <pc:sldMk cId="3126259150" sldId="8305"/>
            <ac:spMk id="2" creationId="{A7122509-47D7-41F2-A958-0ED02B2895CE}"/>
          </ac:spMkLst>
        </pc:spChg>
        <pc:spChg chg="mod">
          <ac:chgData name="Fabio Braga" userId="613eb079-57c7-4126-97e0-8d0ffad165b8" providerId="ADAL" clId="{B6DA2AAA-EB51-4891-85CD-13352083E508}" dt="2019-04-27T23:28:18.777" v="10356"/>
          <ac:spMkLst>
            <pc:docMk/>
            <pc:sldMk cId="3126259150" sldId="8305"/>
            <ac:spMk id="3" creationId="{0D97EF26-D787-489C-9BA1-EC7FD551512B}"/>
          </ac:spMkLst>
        </pc:spChg>
        <pc:spChg chg="add mod">
          <ac:chgData name="Fabio Braga" userId="613eb079-57c7-4126-97e0-8d0ffad165b8" providerId="ADAL" clId="{B6DA2AAA-EB51-4891-85CD-13352083E508}" dt="2019-04-27T23:36:08.297" v="10360"/>
          <ac:spMkLst>
            <pc:docMk/>
            <pc:sldMk cId="3126259150" sldId="8305"/>
            <ac:spMk id="4" creationId="{655E16C8-5039-4AAA-9D6D-230EBCB572DA}"/>
          </ac:spMkLst>
        </pc:spChg>
        <pc:picChg chg="add mod">
          <ac:chgData name="Fabio Braga" userId="613eb079-57c7-4126-97e0-8d0ffad165b8" providerId="ADAL" clId="{B6DA2AAA-EB51-4891-85CD-13352083E508}" dt="2019-04-27T23:38:30.126" v="10364" actId="14100"/>
          <ac:picMkLst>
            <pc:docMk/>
            <pc:sldMk cId="3126259150" sldId="8305"/>
            <ac:picMk id="1026" creationId="{2519D59F-3B33-45DB-A760-FDFE77DB74F8}"/>
          </ac:picMkLst>
        </pc:picChg>
      </pc:sldChg>
      <pc:sldChg chg="modSp">
        <pc:chgData name="Fabio Braga" userId="613eb079-57c7-4126-97e0-8d0ffad165b8" providerId="ADAL" clId="{B6DA2AAA-EB51-4891-85CD-13352083E508}" dt="2019-04-28T00:38:48.439" v="10365"/>
        <pc:sldMkLst>
          <pc:docMk/>
          <pc:sldMk cId="131287707" sldId="8307"/>
        </pc:sldMkLst>
        <pc:spChg chg="mod">
          <ac:chgData name="Fabio Braga" userId="613eb079-57c7-4126-97e0-8d0ffad165b8" providerId="ADAL" clId="{B6DA2AAA-EB51-4891-85CD-13352083E508}" dt="2019-04-28T00:38:48.439" v="10365"/>
          <ac:spMkLst>
            <pc:docMk/>
            <pc:sldMk cId="131287707" sldId="8307"/>
            <ac:spMk id="56" creationId="{0932592B-135A-4432-BD57-CBE855ABFFD4}"/>
          </ac:spMkLst>
        </pc:spChg>
      </pc:sldChg>
      <pc:sldChg chg="addSp modSp add">
        <pc:chgData name="Fabio Braga" userId="613eb079-57c7-4126-97e0-8d0ffad165b8" providerId="ADAL" clId="{B6DA2AAA-EB51-4891-85CD-13352083E508}" dt="2019-04-28T01:04:19.877" v="10372"/>
        <pc:sldMkLst>
          <pc:docMk/>
          <pc:sldMk cId="662663900" sldId="8308"/>
        </pc:sldMkLst>
        <pc:spChg chg="add">
          <ac:chgData name="Fabio Braga" userId="613eb079-57c7-4126-97e0-8d0ffad165b8" providerId="ADAL" clId="{B6DA2AAA-EB51-4891-85CD-13352083E508}" dt="2019-04-28T01:04:19.877" v="10372"/>
          <ac:spMkLst>
            <pc:docMk/>
            <pc:sldMk cId="662663900" sldId="8308"/>
            <ac:spMk id="5" creationId="{107A6325-FBE5-4E3C-AD86-97E8B3BF4D7D}"/>
          </ac:spMkLst>
        </pc:spChg>
        <pc:picChg chg="add mod">
          <ac:chgData name="Fabio Braga" userId="613eb079-57c7-4126-97e0-8d0ffad165b8" providerId="ADAL" clId="{B6DA2AAA-EB51-4891-85CD-13352083E508}" dt="2019-04-28T01:04:15.802" v="10371" actId="1076"/>
          <ac:picMkLst>
            <pc:docMk/>
            <pc:sldMk cId="662663900" sldId="8308"/>
            <ac:picMk id="2050" creationId="{BD162B33-604F-49B2-97B1-C7CB9EB0E0EC}"/>
          </ac:picMkLst>
        </pc:picChg>
      </pc:sldChg>
      <pc:sldChg chg="addSp modSp add">
        <pc:chgData name="Fabio Braga" userId="613eb079-57c7-4126-97e0-8d0ffad165b8" providerId="ADAL" clId="{B6DA2AAA-EB51-4891-85CD-13352083E508}" dt="2019-04-28T01:11:08.272" v="10376"/>
        <pc:sldMkLst>
          <pc:docMk/>
          <pc:sldMk cId="3840739248" sldId="8309"/>
        </pc:sldMkLst>
        <pc:spChg chg="add mod">
          <ac:chgData name="Fabio Braga" userId="613eb079-57c7-4126-97e0-8d0ffad165b8" providerId="ADAL" clId="{B6DA2AAA-EB51-4891-85CD-13352083E508}" dt="2019-04-28T01:11:08.272" v="10376"/>
          <ac:spMkLst>
            <pc:docMk/>
            <pc:sldMk cId="3840739248" sldId="8309"/>
            <ac:spMk id="5" creationId="{1E428537-03AD-4B62-AAB2-B6FB891F1507}"/>
          </ac:spMkLst>
        </pc:spChg>
        <pc:picChg chg="add">
          <ac:chgData name="Fabio Braga" userId="613eb079-57c7-4126-97e0-8d0ffad165b8" providerId="ADAL" clId="{B6DA2AAA-EB51-4891-85CD-13352083E508}" dt="2019-04-28T01:10:10.289" v="10374"/>
          <ac:picMkLst>
            <pc:docMk/>
            <pc:sldMk cId="3840739248" sldId="8309"/>
            <ac:picMk id="4" creationId="{11F9FD3A-906E-4CEC-A538-B53F31C86DA3}"/>
          </ac:picMkLst>
        </pc:picChg>
      </pc:sldChg>
      <pc:sldChg chg="add">
        <pc:chgData name="Fabio Braga" userId="613eb079-57c7-4126-97e0-8d0ffad165b8" providerId="ADAL" clId="{B6DA2AAA-EB51-4891-85CD-13352083E508}" dt="2019-04-28T01:20:15.866" v="10383"/>
        <pc:sldMkLst>
          <pc:docMk/>
          <pc:sldMk cId="1806572308" sldId="8311"/>
        </pc:sldMkLst>
      </pc:sldChg>
      <pc:sldChg chg="add">
        <pc:chgData name="Fabio Braga" userId="613eb079-57c7-4126-97e0-8d0ffad165b8" providerId="ADAL" clId="{B6DA2AAA-EB51-4891-85CD-13352083E508}" dt="2019-04-28T01:20:48.863" v="10384"/>
        <pc:sldMkLst>
          <pc:docMk/>
          <pc:sldMk cId="2054304668" sldId="8312"/>
        </pc:sldMkLst>
      </pc:sldChg>
      <pc:sldChg chg="addSp add">
        <pc:chgData name="Fabio Braga" userId="613eb079-57c7-4126-97e0-8d0ffad165b8" providerId="ADAL" clId="{B6DA2AAA-EB51-4891-85CD-13352083E508}" dt="2019-04-28T01:21:39.777" v="10385"/>
        <pc:sldMkLst>
          <pc:docMk/>
          <pc:sldMk cId="2868297620" sldId="8313"/>
        </pc:sldMkLst>
        <pc:picChg chg="add">
          <ac:chgData name="Fabio Braga" userId="613eb079-57c7-4126-97e0-8d0ffad165b8" providerId="ADAL" clId="{B6DA2AAA-EB51-4891-85CD-13352083E508}" dt="2019-04-28T01:21:39.777" v="10385"/>
          <ac:picMkLst>
            <pc:docMk/>
            <pc:sldMk cId="2868297620" sldId="8313"/>
            <ac:picMk id="5" creationId="{34A5C9A8-985C-4A09-BA9B-0FEC14B8282C}"/>
          </ac:picMkLst>
        </pc:picChg>
      </pc:sldChg>
      <pc:sldChg chg="addSp add">
        <pc:chgData name="Fabio Braga" userId="613eb079-57c7-4126-97e0-8d0ffad165b8" providerId="ADAL" clId="{B6DA2AAA-EB51-4891-85CD-13352083E508}" dt="2019-04-28T01:22:35.356" v="10386"/>
        <pc:sldMkLst>
          <pc:docMk/>
          <pc:sldMk cId="2671729757" sldId="8314"/>
        </pc:sldMkLst>
        <pc:picChg chg="add">
          <ac:chgData name="Fabio Braga" userId="613eb079-57c7-4126-97e0-8d0ffad165b8" providerId="ADAL" clId="{B6DA2AAA-EB51-4891-85CD-13352083E508}" dt="2019-04-28T01:22:35.356" v="10386"/>
          <ac:picMkLst>
            <pc:docMk/>
            <pc:sldMk cId="2671729757" sldId="8314"/>
            <ac:picMk id="4" creationId="{870E5034-EF38-4753-BF8F-0552827B806F}"/>
          </ac:picMkLst>
        </pc:picChg>
      </pc:sldChg>
      <pc:sldChg chg="addSp modSp add">
        <pc:chgData name="Fabio Braga" userId="613eb079-57c7-4126-97e0-8d0ffad165b8" providerId="ADAL" clId="{B6DA2AAA-EB51-4891-85CD-13352083E508}" dt="2019-04-28T01:26:49.923" v="10391" actId="1076"/>
        <pc:sldMkLst>
          <pc:docMk/>
          <pc:sldMk cId="1127063964" sldId="8315"/>
        </pc:sldMkLst>
        <pc:spChg chg="mod">
          <ac:chgData name="Fabio Braga" userId="613eb079-57c7-4126-97e0-8d0ffad165b8" providerId="ADAL" clId="{B6DA2AAA-EB51-4891-85CD-13352083E508}" dt="2019-04-28T01:26:44.558" v="10390"/>
          <ac:spMkLst>
            <pc:docMk/>
            <pc:sldMk cId="1127063964" sldId="8315"/>
            <ac:spMk id="2" creationId="{6907F6EC-092A-4036-A550-71E02DEDB33C}"/>
          </ac:spMkLst>
        </pc:spChg>
        <pc:picChg chg="add mod">
          <ac:chgData name="Fabio Braga" userId="613eb079-57c7-4126-97e0-8d0ffad165b8" providerId="ADAL" clId="{B6DA2AAA-EB51-4891-85CD-13352083E508}" dt="2019-04-28T01:26:49.923" v="10391" actId="1076"/>
          <ac:picMkLst>
            <pc:docMk/>
            <pc:sldMk cId="1127063964" sldId="8315"/>
            <ac:picMk id="3074" creationId="{C15CBB8C-0E53-4A1E-A2C2-31907AA92A2C}"/>
          </ac:picMkLst>
        </pc:picChg>
      </pc:sldChg>
      <pc:sldChg chg="addSp modSp add">
        <pc:chgData name="Fabio Braga" userId="613eb079-57c7-4126-97e0-8d0ffad165b8" providerId="ADAL" clId="{B6DA2AAA-EB51-4891-85CD-13352083E508}" dt="2019-04-28T01:35:41.799" v="10396" actId="207"/>
        <pc:sldMkLst>
          <pc:docMk/>
          <pc:sldMk cId="3754771169" sldId="8316"/>
        </pc:sldMkLst>
        <pc:spChg chg="add mod">
          <ac:chgData name="Fabio Braga" userId="613eb079-57c7-4126-97e0-8d0ffad165b8" providerId="ADAL" clId="{B6DA2AAA-EB51-4891-85CD-13352083E508}" dt="2019-04-28T01:35:41.799" v="10396" actId="207"/>
          <ac:spMkLst>
            <pc:docMk/>
            <pc:sldMk cId="3754771169" sldId="8316"/>
            <ac:spMk id="3" creationId="{1333BB8A-69D9-45FC-9D91-99D3404F10F1}"/>
          </ac:spMkLst>
        </pc:spChg>
        <pc:picChg chg="add">
          <ac:chgData name="Fabio Braga" userId="613eb079-57c7-4126-97e0-8d0ffad165b8" providerId="ADAL" clId="{B6DA2AAA-EB51-4891-85CD-13352083E508}" dt="2019-04-28T01:34:59.824" v="10393"/>
          <ac:picMkLst>
            <pc:docMk/>
            <pc:sldMk cId="3754771169" sldId="8316"/>
            <ac:picMk id="4" creationId="{342A8660-4AC4-4655-A7A4-86A233865A09}"/>
          </ac:picMkLst>
        </pc:picChg>
      </pc:sldChg>
      <pc:sldChg chg="addSp modSp add">
        <pc:chgData name="Fabio Braga" userId="613eb079-57c7-4126-97e0-8d0ffad165b8" providerId="ADAL" clId="{B6DA2AAA-EB51-4891-85CD-13352083E508}" dt="2019-04-28T03:43:13.936" v="10605" actId="14100"/>
        <pc:sldMkLst>
          <pc:docMk/>
          <pc:sldMk cId="507345625" sldId="8327"/>
        </pc:sldMkLst>
        <pc:spChg chg="add mod">
          <ac:chgData name="Fabio Braga" userId="613eb079-57c7-4126-97e0-8d0ffad165b8" providerId="ADAL" clId="{B6DA2AAA-EB51-4891-85CD-13352083E508}" dt="2019-04-28T03:43:13.936" v="10605" actId="14100"/>
          <ac:spMkLst>
            <pc:docMk/>
            <pc:sldMk cId="507345625" sldId="8327"/>
            <ac:spMk id="3" creationId="{91A56B0C-E7CC-43B8-B053-CB299E9BFB0B}"/>
          </ac:spMkLst>
        </pc:spChg>
      </pc:sldChg>
      <pc:sldChg chg="addSp modSp add">
        <pc:chgData name="Fabio Braga" userId="613eb079-57c7-4126-97e0-8d0ffad165b8" providerId="ADAL" clId="{B6DA2AAA-EB51-4891-85CD-13352083E508}" dt="2019-04-28T03:07:07.393" v="10461" actId="1076"/>
        <pc:sldMkLst>
          <pc:docMk/>
          <pc:sldMk cId="253838148" sldId="8328"/>
        </pc:sldMkLst>
        <pc:spChg chg="mod">
          <ac:chgData name="Fabio Braga" userId="613eb079-57c7-4126-97e0-8d0ffad165b8" providerId="ADAL" clId="{B6DA2AAA-EB51-4891-85CD-13352083E508}" dt="2019-04-28T03:06:07.808" v="10458"/>
          <ac:spMkLst>
            <pc:docMk/>
            <pc:sldMk cId="253838148" sldId="8328"/>
            <ac:spMk id="2" creationId="{4E3FD435-EB42-4267-8ECF-0C7139CC180F}"/>
          </ac:spMkLst>
        </pc:spChg>
        <pc:picChg chg="add mod">
          <ac:chgData name="Fabio Braga" userId="613eb079-57c7-4126-97e0-8d0ffad165b8" providerId="ADAL" clId="{B6DA2AAA-EB51-4891-85CD-13352083E508}" dt="2019-04-28T03:07:07.393" v="10461" actId="1076"/>
          <ac:picMkLst>
            <pc:docMk/>
            <pc:sldMk cId="253838148" sldId="8328"/>
            <ac:picMk id="5122" creationId="{891D30F0-CE50-40B8-B27C-01DD612D24F4}"/>
          </ac:picMkLst>
        </pc:picChg>
      </pc:sldChg>
      <pc:sldMasterChg chg="delSldLayout">
        <pc:chgData name="Fabio Braga" userId="613eb079-57c7-4126-97e0-8d0ffad165b8" providerId="ADAL" clId="{B6DA2AAA-EB51-4891-85CD-13352083E508}" dt="2019-04-23T23:12:15.108" v="5002" actId="2696"/>
        <pc:sldMasterMkLst>
          <pc:docMk/>
          <pc:sldMasterMk cId="2235515257" sldId="2147483660"/>
        </pc:sldMasterMkLst>
      </pc:sldMasterChg>
    </pc:docChg>
  </pc:docChgLst>
  <pc:docChgLst>
    <pc:chgData name="Fabio Braga" userId="613eb079-57c7-4126-97e0-8d0ffad165b8" providerId="ADAL" clId="{E909025A-555D-4C48-9E72-5CC098395834}"/>
    <pc:docChg chg="undo delSld modSld sldOrd modSection">
      <pc:chgData name="Fabio Braga" userId="613eb079-57c7-4126-97e0-8d0ffad165b8" providerId="ADAL" clId="{E909025A-555D-4C48-9E72-5CC098395834}" dt="2019-07-17T10:59:34.144" v="98" actId="255"/>
      <pc:docMkLst>
        <pc:docMk/>
      </pc:docMkLst>
      <pc:sldChg chg="del">
        <pc:chgData name="Fabio Braga" userId="613eb079-57c7-4126-97e0-8d0ffad165b8" providerId="ADAL" clId="{E909025A-555D-4C48-9E72-5CC098395834}" dt="2019-07-17T10:37:43.497" v="15" actId="2696"/>
        <pc:sldMkLst>
          <pc:docMk/>
          <pc:sldMk cId="1022306291" sldId="367"/>
        </pc:sldMkLst>
      </pc:sldChg>
      <pc:sldChg chg="del">
        <pc:chgData name="Fabio Braga" userId="613eb079-57c7-4126-97e0-8d0ffad165b8" providerId="ADAL" clId="{E909025A-555D-4C48-9E72-5CC098395834}" dt="2019-07-17T10:37:43.634" v="17" actId="2696"/>
        <pc:sldMkLst>
          <pc:docMk/>
          <pc:sldMk cId="753754586" sldId="370"/>
        </pc:sldMkLst>
      </pc:sldChg>
      <pc:sldChg chg="del">
        <pc:chgData name="Fabio Braga" userId="613eb079-57c7-4126-97e0-8d0ffad165b8" providerId="ADAL" clId="{E909025A-555D-4C48-9E72-5CC098395834}" dt="2019-07-17T10:37:43.609" v="16" actId="2696"/>
        <pc:sldMkLst>
          <pc:docMk/>
          <pc:sldMk cId="409748746" sldId="377"/>
        </pc:sldMkLst>
      </pc:sldChg>
      <pc:sldChg chg="del">
        <pc:chgData name="Fabio Braga" userId="613eb079-57c7-4126-97e0-8d0ffad165b8" providerId="ADAL" clId="{E909025A-555D-4C48-9E72-5CC098395834}" dt="2019-07-17T10:37:59.538" v="18" actId="2696"/>
        <pc:sldMkLst>
          <pc:docMk/>
          <pc:sldMk cId="3232688559" sldId="531"/>
        </pc:sldMkLst>
      </pc:sldChg>
      <pc:sldChg chg="del">
        <pc:chgData name="Fabio Braga" userId="613eb079-57c7-4126-97e0-8d0ffad165b8" providerId="ADAL" clId="{E909025A-555D-4C48-9E72-5CC098395834}" dt="2019-07-17T10:37:59.572" v="19" actId="2696"/>
        <pc:sldMkLst>
          <pc:docMk/>
          <pc:sldMk cId="3269668417" sldId="535"/>
        </pc:sldMkLst>
      </pc:sldChg>
      <pc:sldChg chg="del">
        <pc:chgData name="Fabio Braga" userId="613eb079-57c7-4126-97e0-8d0ffad165b8" providerId="ADAL" clId="{E909025A-555D-4C48-9E72-5CC098395834}" dt="2019-07-17T10:37:59.590" v="20" actId="2696"/>
        <pc:sldMkLst>
          <pc:docMk/>
          <pc:sldMk cId="2585540361" sldId="537"/>
        </pc:sldMkLst>
      </pc:sldChg>
      <pc:sldChg chg="modSp">
        <pc:chgData name="Fabio Braga" userId="613eb079-57c7-4126-97e0-8d0ffad165b8" providerId="ADAL" clId="{E909025A-555D-4C48-9E72-5CC098395834}" dt="2019-07-17T10:50:52.564" v="43" actId="404"/>
        <pc:sldMkLst>
          <pc:docMk/>
          <pc:sldMk cId="2170387878" sldId="569"/>
        </pc:sldMkLst>
        <pc:spChg chg="mod">
          <ac:chgData name="Fabio Braga" userId="613eb079-57c7-4126-97e0-8d0ffad165b8" providerId="ADAL" clId="{E909025A-555D-4C48-9E72-5CC098395834}" dt="2019-07-17T10:50:52.564" v="43" actId="404"/>
          <ac:spMkLst>
            <pc:docMk/>
            <pc:sldMk cId="2170387878" sldId="569"/>
            <ac:spMk id="2" creationId="{5F2E4DD6-49FE-442F-B3C3-1CE67E59DFEA}"/>
          </ac:spMkLst>
        </pc:spChg>
      </pc:sldChg>
      <pc:sldChg chg="modSp">
        <pc:chgData name="Fabio Braga" userId="613eb079-57c7-4126-97e0-8d0ffad165b8" providerId="ADAL" clId="{E909025A-555D-4C48-9E72-5CC098395834}" dt="2019-07-17T10:58:25.917" v="90" actId="2711"/>
        <pc:sldMkLst>
          <pc:docMk/>
          <pc:sldMk cId="1398655353" sldId="578"/>
        </pc:sldMkLst>
        <pc:spChg chg="mod">
          <ac:chgData name="Fabio Braga" userId="613eb079-57c7-4126-97e0-8d0ffad165b8" providerId="ADAL" clId="{E909025A-555D-4C48-9E72-5CC098395834}" dt="2019-07-17T10:57:35.154" v="85" actId="1076"/>
          <ac:spMkLst>
            <pc:docMk/>
            <pc:sldMk cId="1398655353" sldId="578"/>
            <ac:spMk id="2" creationId="{00000000-0000-0000-0000-000000000000}"/>
          </ac:spMkLst>
        </pc:spChg>
        <pc:spChg chg="mod">
          <ac:chgData name="Fabio Braga" userId="613eb079-57c7-4126-97e0-8d0ffad165b8" providerId="ADAL" clId="{E909025A-555D-4C48-9E72-5CC098395834}" dt="2019-07-17T10:58:25.917" v="90" actId="2711"/>
          <ac:spMkLst>
            <pc:docMk/>
            <pc:sldMk cId="1398655353" sldId="578"/>
            <ac:spMk id="84" creationId="{00000000-0000-0000-0000-000000000000}"/>
          </ac:spMkLst>
        </pc:spChg>
      </pc:sldChg>
      <pc:sldChg chg="del">
        <pc:chgData name="Fabio Braga" userId="613eb079-57c7-4126-97e0-8d0ffad165b8" providerId="ADAL" clId="{E909025A-555D-4C48-9E72-5CC098395834}" dt="2019-07-17T05:30:26.086" v="0" actId="2696"/>
        <pc:sldMkLst>
          <pc:docMk/>
          <pc:sldMk cId="1910531266" sldId="955"/>
        </pc:sldMkLst>
      </pc:sldChg>
      <pc:sldChg chg="del">
        <pc:chgData name="Fabio Braga" userId="613eb079-57c7-4126-97e0-8d0ffad165b8" providerId="ADAL" clId="{E909025A-555D-4C48-9E72-5CC098395834}" dt="2019-07-17T10:34:17.872" v="1" actId="2696"/>
        <pc:sldMkLst>
          <pc:docMk/>
          <pc:sldMk cId="814610020" sldId="1001"/>
        </pc:sldMkLst>
      </pc:sldChg>
      <pc:sldChg chg="del">
        <pc:chgData name="Fabio Braga" userId="613eb079-57c7-4126-97e0-8d0ffad165b8" providerId="ADAL" clId="{E909025A-555D-4C48-9E72-5CC098395834}" dt="2019-07-17T10:35:55.735" v="4" actId="2696"/>
        <pc:sldMkLst>
          <pc:docMk/>
          <pc:sldMk cId="147753276" sldId="1576"/>
        </pc:sldMkLst>
      </pc:sldChg>
      <pc:sldChg chg="del">
        <pc:chgData name="Fabio Braga" userId="613eb079-57c7-4126-97e0-8d0ffad165b8" providerId="ADAL" clId="{E909025A-555D-4C48-9E72-5CC098395834}" dt="2019-07-17T10:35:55.762" v="5" actId="2696"/>
        <pc:sldMkLst>
          <pc:docMk/>
          <pc:sldMk cId="528181498" sldId="4360"/>
        </pc:sldMkLst>
      </pc:sldChg>
      <pc:sldChg chg="del">
        <pc:chgData name="Fabio Braga" userId="613eb079-57c7-4126-97e0-8d0ffad165b8" providerId="ADAL" clId="{E909025A-555D-4C48-9E72-5CC098395834}" dt="2019-07-17T10:35:10.031" v="2" actId="2696"/>
        <pc:sldMkLst>
          <pc:docMk/>
          <pc:sldMk cId="2194511247" sldId="4362"/>
        </pc:sldMkLst>
      </pc:sldChg>
      <pc:sldChg chg="modSp">
        <pc:chgData name="Fabio Braga" userId="613eb079-57c7-4126-97e0-8d0ffad165b8" providerId="ADAL" clId="{E909025A-555D-4C48-9E72-5CC098395834}" dt="2019-07-17T10:52:36.640" v="50" actId="1076"/>
        <pc:sldMkLst>
          <pc:docMk/>
          <pc:sldMk cId="1236760568" sldId="4669"/>
        </pc:sldMkLst>
        <pc:spChg chg="mod">
          <ac:chgData name="Fabio Braga" userId="613eb079-57c7-4126-97e0-8d0ffad165b8" providerId="ADAL" clId="{E909025A-555D-4C48-9E72-5CC098395834}" dt="2019-07-17T10:52:30.745" v="49" actId="1076"/>
          <ac:spMkLst>
            <pc:docMk/>
            <pc:sldMk cId="1236760568" sldId="4669"/>
            <ac:spMk id="3" creationId="{71E3AAFD-9E0F-416E-A918-A08D233B17E3}"/>
          </ac:spMkLst>
        </pc:spChg>
        <pc:spChg chg="mod">
          <ac:chgData name="Fabio Braga" userId="613eb079-57c7-4126-97e0-8d0ffad165b8" providerId="ADAL" clId="{E909025A-555D-4C48-9E72-5CC098395834}" dt="2019-07-17T10:52:36.640" v="50" actId="1076"/>
          <ac:spMkLst>
            <pc:docMk/>
            <pc:sldMk cId="1236760568" sldId="4669"/>
            <ac:spMk id="82" creationId="{FD301F77-A080-6040-9B76-805F66A5541E}"/>
          </ac:spMkLst>
        </pc:spChg>
      </pc:sldChg>
      <pc:sldChg chg="del">
        <pc:chgData name="Fabio Braga" userId="613eb079-57c7-4126-97e0-8d0ffad165b8" providerId="ADAL" clId="{E909025A-555D-4C48-9E72-5CC098395834}" dt="2019-07-17T10:35:12.342" v="3" actId="2696"/>
        <pc:sldMkLst>
          <pc:docMk/>
          <pc:sldMk cId="1622195811" sldId="8258"/>
        </pc:sldMkLst>
      </pc:sldChg>
      <pc:sldChg chg="modSp">
        <pc:chgData name="Fabio Braga" userId="613eb079-57c7-4126-97e0-8d0ffad165b8" providerId="ADAL" clId="{E909025A-555D-4C48-9E72-5CC098395834}" dt="2019-07-17T10:54:02.199" v="56" actId="1076"/>
        <pc:sldMkLst>
          <pc:docMk/>
          <pc:sldMk cId="1927826099" sldId="8259"/>
        </pc:sldMkLst>
        <pc:spChg chg="mod">
          <ac:chgData name="Fabio Braga" userId="613eb079-57c7-4126-97e0-8d0ffad165b8" providerId="ADAL" clId="{E909025A-555D-4C48-9E72-5CC098395834}" dt="2019-07-17T10:54:02.199" v="56" actId="1076"/>
          <ac:spMkLst>
            <pc:docMk/>
            <pc:sldMk cId="1927826099" sldId="8259"/>
            <ac:spMk id="2" creationId="{3122779D-A7D4-43B7-8BFA-46428337342A}"/>
          </ac:spMkLst>
        </pc:spChg>
        <pc:spChg chg="mod">
          <ac:chgData name="Fabio Braga" userId="613eb079-57c7-4126-97e0-8d0ffad165b8" providerId="ADAL" clId="{E909025A-555D-4C48-9E72-5CC098395834}" dt="2019-07-17T10:53:40.860" v="55" actId="255"/>
          <ac:spMkLst>
            <pc:docMk/>
            <pc:sldMk cId="1927826099" sldId="8259"/>
            <ac:spMk id="3" creationId="{72209424-72B6-4434-9724-681D70FCBCFC}"/>
          </ac:spMkLst>
        </pc:spChg>
      </pc:sldChg>
      <pc:sldChg chg="del">
        <pc:chgData name="Fabio Braga" userId="613eb079-57c7-4126-97e0-8d0ffad165b8" providerId="ADAL" clId="{E909025A-555D-4C48-9E72-5CC098395834}" dt="2019-07-17T10:35:55.775" v="6" actId="2696"/>
        <pc:sldMkLst>
          <pc:docMk/>
          <pc:sldMk cId="1445455642" sldId="8264"/>
        </pc:sldMkLst>
      </pc:sldChg>
      <pc:sldChg chg="modSp">
        <pc:chgData name="Fabio Braga" userId="613eb079-57c7-4126-97e0-8d0ffad165b8" providerId="ADAL" clId="{E909025A-555D-4C48-9E72-5CC098395834}" dt="2019-07-17T10:54:57.375" v="59" actId="255"/>
        <pc:sldMkLst>
          <pc:docMk/>
          <pc:sldMk cId="3110265232" sldId="8265"/>
        </pc:sldMkLst>
        <pc:spChg chg="mod">
          <ac:chgData name="Fabio Braga" userId="613eb079-57c7-4126-97e0-8d0ffad165b8" providerId="ADAL" clId="{E909025A-555D-4C48-9E72-5CC098395834}" dt="2019-07-17T10:54:57.375" v="59" actId="255"/>
          <ac:spMkLst>
            <pc:docMk/>
            <pc:sldMk cId="3110265232" sldId="8265"/>
            <ac:spMk id="2" creationId="{6D28F065-7B5F-49CD-8077-317EFD49F7D7}"/>
          </ac:spMkLst>
        </pc:spChg>
      </pc:sldChg>
      <pc:sldChg chg="del">
        <pc:chgData name="Fabio Braga" userId="613eb079-57c7-4126-97e0-8d0ffad165b8" providerId="ADAL" clId="{E909025A-555D-4C48-9E72-5CC098395834}" dt="2019-07-17T10:36:08.796" v="7" actId="2696"/>
        <pc:sldMkLst>
          <pc:docMk/>
          <pc:sldMk cId="106876830" sldId="8266"/>
        </pc:sldMkLst>
      </pc:sldChg>
      <pc:sldChg chg="del">
        <pc:chgData name="Fabio Braga" userId="613eb079-57c7-4126-97e0-8d0ffad165b8" providerId="ADAL" clId="{E909025A-555D-4C48-9E72-5CC098395834}" dt="2019-07-17T10:36:08.844" v="8" actId="2696"/>
        <pc:sldMkLst>
          <pc:docMk/>
          <pc:sldMk cId="1007355229" sldId="8267"/>
        </pc:sldMkLst>
      </pc:sldChg>
      <pc:sldChg chg="del">
        <pc:chgData name="Fabio Braga" userId="613eb079-57c7-4126-97e0-8d0ffad165b8" providerId="ADAL" clId="{E909025A-555D-4C48-9E72-5CC098395834}" dt="2019-07-17T10:36:08.864" v="9" actId="2696"/>
        <pc:sldMkLst>
          <pc:docMk/>
          <pc:sldMk cId="1842556157" sldId="8268"/>
        </pc:sldMkLst>
      </pc:sldChg>
      <pc:sldChg chg="del">
        <pc:chgData name="Fabio Braga" userId="613eb079-57c7-4126-97e0-8d0ffad165b8" providerId="ADAL" clId="{E909025A-555D-4C48-9E72-5CC098395834}" dt="2019-07-17T10:36:32.021" v="10" actId="2696"/>
        <pc:sldMkLst>
          <pc:docMk/>
          <pc:sldMk cId="1119817129" sldId="8273"/>
        </pc:sldMkLst>
      </pc:sldChg>
      <pc:sldChg chg="modSp">
        <pc:chgData name="Fabio Braga" userId="613eb079-57c7-4126-97e0-8d0ffad165b8" providerId="ADAL" clId="{E909025A-555D-4C48-9E72-5CC098395834}" dt="2019-07-17T10:56:15.608" v="80" actId="1036"/>
        <pc:sldMkLst>
          <pc:docMk/>
          <pc:sldMk cId="4265650021" sldId="8275"/>
        </pc:sldMkLst>
        <pc:spChg chg="mod">
          <ac:chgData name="Fabio Braga" userId="613eb079-57c7-4126-97e0-8d0ffad165b8" providerId="ADAL" clId="{E909025A-555D-4C48-9E72-5CC098395834}" dt="2019-07-17T10:56:15.608" v="80" actId="1036"/>
          <ac:spMkLst>
            <pc:docMk/>
            <pc:sldMk cId="4265650021" sldId="8275"/>
            <ac:spMk id="2" creationId="{E5ACB233-3C09-4982-BE47-362847EA7E8E}"/>
          </ac:spMkLst>
        </pc:spChg>
        <pc:spChg chg="mod">
          <ac:chgData name="Fabio Braga" userId="613eb079-57c7-4126-97e0-8d0ffad165b8" providerId="ADAL" clId="{E909025A-555D-4C48-9E72-5CC098395834}" dt="2019-07-17T10:55:59.632" v="65" actId="1076"/>
          <ac:spMkLst>
            <pc:docMk/>
            <pc:sldMk cId="4265650021" sldId="8275"/>
            <ac:spMk id="3" creationId="{BD434BBE-0B4E-444E-9955-D87533C98ED5}"/>
          </ac:spMkLst>
        </pc:spChg>
        <pc:spChg chg="mod">
          <ac:chgData name="Fabio Braga" userId="613eb079-57c7-4126-97e0-8d0ffad165b8" providerId="ADAL" clId="{E909025A-555D-4C48-9E72-5CC098395834}" dt="2019-07-17T10:56:09.763" v="71" actId="1036"/>
          <ac:spMkLst>
            <pc:docMk/>
            <pc:sldMk cId="4265650021" sldId="8275"/>
            <ac:spMk id="4" creationId="{6F9B4671-69AC-4384-B311-60ED23082E1D}"/>
          </ac:spMkLst>
        </pc:spChg>
        <pc:spChg chg="mod">
          <ac:chgData name="Fabio Braga" userId="613eb079-57c7-4126-97e0-8d0ffad165b8" providerId="ADAL" clId="{E909025A-555D-4C48-9E72-5CC098395834}" dt="2019-07-17T10:56:09.763" v="71" actId="1036"/>
          <ac:spMkLst>
            <pc:docMk/>
            <pc:sldMk cId="4265650021" sldId="8275"/>
            <ac:spMk id="5" creationId="{E8D3C259-2490-4E4D-86CC-36D8087E8CF2}"/>
          </ac:spMkLst>
        </pc:spChg>
        <pc:spChg chg="mod">
          <ac:chgData name="Fabio Braga" userId="613eb079-57c7-4126-97e0-8d0ffad165b8" providerId="ADAL" clId="{E909025A-555D-4C48-9E72-5CC098395834}" dt="2019-07-17T10:56:09.763" v="71" actId="1036"/>
          <ac:spMkLst>
            <pc:docMk/>
            <pc:sldMk cId="4265650021" sldId="8275"/>
            <ac:spMk id="6" creationId="{51900B46-0F8D-4DB3-ADE0-E7DE611D1832}"/>
          </ac:spMkLst>
        </pc:spChg>
        <pc:spChg chg="mod">
          <ac:chgData name="Fabio Braga" userId="613eb079-57c7-4126-97e0-8d0ffad165b8" providerId="ADAL" clId="{E909025A-555D-4C48-9E72-5CC098395834}" dt="2019-07-17T10:56:09.763" v="71" actId="1036"/>
          <ac:spMkLst>
            <pc:docMk/>
            <pc:sldMk cId="4265650021" sldId="8275"/>
            <ac:spMk id="7" creationId="{85AC9F4E-3201-44C2-8388-76E266FEF32E}"/>
          </ac:spMkLst>
        </pc:spChg>
        <pc:spChg chg="mod">
          <ac:chgData name="Fabio Braga" userId="613eb079-57c7-4126-97e0-8d0ffad165b8" providerId="ADAL" clId="{E909025A-555D-4C48-9E72-5CC098395834}" dt="2019-07-17T10:56:09.763" v="71" actId="1036"/>
          <ac:spMkLst>
            <pc:docMk/>
            <pc:sldMk cId="4265650021" sldId="8275"/>
            <ac:spMk id="8" creationId="{F203F991-48E7-4E1A-A036-743618F7C723}"/>
          </ac:spMkLst>
        </pc:spChg>
        <pc:spChg chg="mod">
          <ac:chgData name="Fabio Braga" userId="613eb079-57c7-4126-97e0-8d0ffad165b8" providerId="ADAL" clId="{E909025A-555D-4C48-9E72-5CC098395834}" dt="2019-07-17T10:56:09.763" v="71" actId="1036"/>
          <ac:spMkLst>
            <pc:docMk/>
            <pc:sldMk cId="4265650021" sldId="8275"/>
            <ac:spMk id="9" creationId="{3E8184C0-40A3-4C5C-8E60-3CDF9CEED502}"/>
          </ac:spMkLst>
        </pc:spChg>
        <pc:spChg chg="mod">
          <ac:chgData name="Fabio Braga" userId="613eb079-57c7-4126-97e0-8d0ffad165b8" providerId="ADAL" clId="{E909025A-555D-4C48-9E72-5CC098395834}" dt="2019-07-17T10:56:09.763" v="71" actId="1036"/>
          <ac:spMkLst>
            <pc:docMk/>
            <pc:sldMk cId="4265650021" sldId="8275"/>
            <ac:spMk id="10" creationId="{BD352243-0852-4FF6-8CCB-9D97FF19BBE3}"/>
          </ac:spMkLst>
        </pc:spChg>
        <pc:spChg chg="mod">
          <ac:chgData name="Fabio Braga" userId="613eb079-57c7-4126-97e0-8d0ffad165b8" providerId="ADAL" clId="{E909025A-555D-4C48-9E72-5CC098395834}" dt="2019-07-17T10:56:09.763" v="71" actId="1036"/>
          <ac:spMkLst>
            <pc:docMk/>
            <pc:sldMk cId="4265650021" sldId="8275"/>
            <ac:spMk id="11" creationId="{D70B9343-B709-436B-9222-5AE209CE5655}"/>
          </ac:spMkLst>
        </pc:spChg>
        <pc:spChg chg="mod">
          <ac:chgData name="Fabio Braga" userId="613eb079-57c7-4126-97e0-8d0ffad165b8" providerId="ADAL" clId="{E909025A-555D-4C48-9E72-5CC098395834}" dt="2019-07-17T10:56:09.763" v="71" actId="1036"/>
          <ac:spMkLst>
            <pc:docMk/>
            <pc:sldMk cId="4265650021" sldId="8275"/>
            <ac:spMk id="15" creationId="{241AAE0F-8B38-4C0E-9CB1-0EC1CFFADB1F}"/>
          </ac:spMkLst>
        </pc:spChg>
        <pc:spChg chg="mod">
          <ac:chgData name="Fabio Braga" userId="613eb079-57c7-4126-97e0-8d0ffad165b8" providerId="ADAL" clId="{E909025A-555D-4C48-9E72-5CC098395834}" dt="2019-07-17T10:56:09.763" v="71" actId="1036"/>
          <ac:spMkLst>
            <pc:docMk/>
            <pc:sldMk cId="4265650021" sldId="8275"/>
            <ac:spMk id="16" creationId="{8E55E92E-22EA-4896-B30B-EF73BACAC3A4}"/>
          </ac:spMkLst>
        </pc:spChg>
        <pc:spChg chg="mod">
          <ac:chgData name="Fabio Braga" userId="613eb079-57c7-4126-97e0-8d0ffad165b8" providerId="ADAL" clId="{E909025A-555D-4C48-9E72-5CC098395834}" dt="2019-07-17T10:56:09.763" v="71" actId="1036"/>
          <ac:spMkLst>
            <pc:docMk/>
            <pc:sldMk cId="4265650021" sldId="8275"/>
            <ac:spMk id="17" creationId="{3029B417-E585-4164-A33E-33A35AB76F6A}"/>
          </ac:spMkLst>
        </pc:spChg>
        <pc:spChg chg="mod">
          <ac:chgData name="Fabio Braga" userId="613eb079-57c7-4126-97e0-8d0ffad165b8" providerId="ADAL" clId="{E909025A-555D-4C48-9E72-5CC098395834}" dt="2019-07-17T10:56:09.763" v="71" actId="1036"/>
          <ac:spMkLst>
            <pc:docMk/>
            <pc:sldMk cId="4265650021" sldId="8275"/>
            <ac:spMk id="18" creationId="{8432D975-33F8-4A18-8515-3E00F50F649F}"/>
          </ac:spMkLst>
        </pc:spChg>
        <pc:spChg chg="mod">
          <ac:chgData name="Fabio Braga" userId="613eb079-57c7-4126-97e0-8d0ffad165b8" providerId="ADAL" clId="{E909025A-555D-4C48-9E72-5CC098395834}" dt="2019-07-17T10:56:09.763" v="71" actId="1036"/>
          <ac:spMkLst>
            <pc:docMk/>
            <pc:sldMk cId="4265650021" sldId="8275"/>
            <ac:spMk id="19" creationId="{D82543A2-A690-4402-80D9-5BF4C888DAD3}"/>
          </ac:spMkLst>
        </pc:spChg>
        <pc:spChg chg="mod">
          <ac:chgData name="Fabio Braga" userId="613eb079-57c7-4126-97e0-8d0ffad165b8" providerId="ADAL" clId="{E909025A-555D-4C48-9E72-5CC098395834}" dt="2019-07-17T10:56:09.763" v="71" actId="1036"/>
          <ac:spMkLst>
            <pc:docMk/>
            <pc:sldMk cId="4265650021" sldId="8275"/>
            <ac:spMk id="20" creationId="{DA206FC7-AF9A-4E71-A667-BD0DDF098BCE}"/>
          </ac:spMkLst>
        </pc:spChg>
        <pc:spChg chg="mod">
          <ac:chgData name="Fabio Braga" userId="613eb079-57c7-4126-97e0-8d0ffad165b8" providerId="ADAL" clId="{E909025A-555D-4C48-9E72-5CC098395834}" dt="2019-07-17T10:56:09.763" v="71" actId="1036"/>
          <ac:spMkLst>
            <pc:docMk/>
            <pc:sldMk cId="4265650021" sldId="8275"/>
            <ac:spMk id="21" creationId="{54720EC4-FE6C-47F5-8452-3B678728B901}"/>
          </ac:spMkLst>
        </pc:spChg>
        <pc:spChg chg="mod">
          <ac:chgData name="Fabio Braga" userId="613eb079-57c7-4126-97e0-8d0ffad165b8" providerId="ADAL" clId="{E909025A-555D-4C48-9E72-5CC098395834}" dt="2019-07-17T10:56:09.763" v="71" actId="1036"/>
          <ac:spMkLst>
            <pc:docMk/>
            <pc:sldMk cId="4265650021" sldId="8275"/>
            <ac:spMk id="22" creationId="{3622E743-24B4-45E5-BAF7-65219D06EF04}"/>
          </ac:spMkLst>
        </pc:spChg>
        <pc:spChg chg="mod">
          <ac:chgData name="Fabio Braga" userId="613eb079-57c7-4126-97e0-8d0ffad165b8" providerId="ADAL" clId="{E909025A-555D-4C48-9E72-5CC098395834}" dt="2019-07-17T10:56:09.763" v="71" actId="1036"/>
          <ac:spMkLst>
            <pc:docMk/>
            <pc:sldMk cId="4265650021" sldId="8275"/>
            <ac:spMk id="23" creationId="{DCA14BFB-A19A-4410-9045-D8594D50A55A}"/>
          </ac:spMkLst>
        </pc:spChg>
        <pc:picChg chg="mod">
          <ac:chgData name="Fabio Braga" userId="613eb079-57c7-4126-97e0-8d0ffad165b8" providerId="ADAL" clId="{E909025A-555D-4C48-9E72-5CC098395834}" dt="2019-07-17T10:56:09.763" v="71" actId="1036"/>
          <ac:picMkLst>
            <pc:docMk/>
            <pc:sldMk cId="4265650021" sldId="8275"/>
            <ac:picMk id="12" creationId="{A566AB6C-0098-405E-9B75-6B53D7A15278}"/>
          </ac:picMkLst>
        </pc:picChg>
        <pc:picChg chg="mod">
          <ac:chgData name="Fabio Braga" userId="613eb079-57c7-4126-97e0-8d0ffad165b8" providerId="ADAL" clId="{E909025A-555D-4C48-9E72-5CC098395834}" dt="2019-07-17T10:56:09.763" v="71" actId="1036"/>
          <ac:picMkLst>
            <pc:docMk/>
            <pc:sldMk cId="4265650021" sldId="8275"/>
            <ac:picMk id="13" creationId="{4D24184F-2EC0-4955-84AF-A0F4DBED2600}"/>
          </ac:picMkLst>
        </pc:picChg>
      </pc:sldChg>
      <pc:sldChg chg="del">
        <pc:chgData name="Fabio Braga" userId="613eb079-57c7-4126-97e0-8d0ffad165b8" providerId="ADAL" clId="{E909025A-555D-4C48-9E72-5CC098395834}" dt="2019-07-17T10:36:32.054" v="11" actId="2696"/>
        <pc:sldMkLst>
          <pc:docMk/>
          <pc:sldMk cId="163228264" sldId="8276"/>
        </pc:sldMkLst>
      </pc:sldChg>
      <pc:sldChg chg="modSp">
        <pc:chgData name="Fabio Braga" userId="613eb079-57c7-4126-97e0-8d0ffad165b8" providerId="ADAL" clId="{E909025A-555D-4C48-9E72-5CC098395834}" dt="2019-07-17T10:57:06.577" v="84" actId="255"/>
        <pc:sldMkLst>
          <pc:docMk/>
          <pc:sldMk cId="2851856230" sldId="8288"/>
        </pc:sldMkLst>
        <pc:spChg chg="mod">
          <ac:chgData name="Fabio Braga" userId="613eb079-57c7-4126-97e0-8d0ffad165b8" providerId="ADAL" clId="{E909025A-555D-4C48-9E72-5CC098395834}" dt="2019-07-17T10:56:58.741" v="81" actId="1076"/>
          <ac:spMkLst>
            <pc:docMk/>
            <pc:sldMk cId="2851856230" sldId="8288"/>
            <ac:spMk id="2" creationId="{4266948B-8C38-4C4A-8691-FD9F357292FB}"/>
          </ac:spMkLst>
        </pc:spChg>
        <pc:spChg chg="mod">
          <ac:chgData name="Fabio Braga" userId="613eb079-57c7-4126-97e0-8d0ffad165b8" providerId="ADAL" clId="{E909025A-555D-4C48-9E72-5CC098395834}" dt="2019-07-17T10:57:06.577" v="84" actId="255"/>
          <ac:spMkLst>
            <pc:docMk/>
            <pc:sldMk cId="2851856230" sldId="8288"/>
            <ac:spMk id="3" creationId="{9D9EC654-CE82-498E-BC76-7F40E6B494CB}"/>
          </ac:spMkLst>
        </pc:spChg>
      </pc:sldChg>
      <pc:sldChg chg="del">
        <pc:chgData name="Fabio Braga" userId="613eb079-57c7-4126-97e0-8d0ffad165b8" providerId="ADAL" clId="{E909025A-555D-4C48-9E72-5CC098395834}" dt="2019-07-17T10:36:59.349" v="12" actId="2696"/>
        <pc:sldMkLst>
          <pc:docMk/>
          <pc:sldMk cId="2937358871" sldId="8291"/>
        </pc:sldMkLst>
      </pc:sldChg>
      <pc:sldChg chg="del">
        <pc:chgData name="Fabio Braga" userId="613eb079-57c7-4126-97e0-8d0ffad165b8" providerId="ADAL" clId="{E909025A-555D-4C48-9E72-5CC098395834}" dt="2019-07-17T10:36:59.398" v="13" actId="2696"/>
        <pc:sldMkLst>
          <pc:docMk/>
          <pc:sldMk cId="3467280609" sldId="8292"/>
        </pc:sldMkLst>
      </pc:sldChg>
      <pc:sldChg chg="del">
        <pc:chgData name="Fabio Braga" userId="613eb079-57c7-4126-97e0-8d0ffad165b8" providerId="ADAL" clId="{E909025A-555D-4C48-9E72-5CC098395834}" dt="2019-07-17T10:36:59.417" v="14" actId="2696"/>
        <pc:sldMkLst>
          <pc:docMk/>
          <pc:sldMk cId="4123172503" sldId="8293"/>
        </pc:sldMkLst>
      </pc:sldChg>
      <pc:sldChg chg="modSp">
        <pc:chgData name="Fabio Braga" userId="613eb079-57c7-4126-97e0-8d0ffad165b8" providerId="ADAL" clId="{E909025A-555D-4C48-9E72-5CC098395834}" dt="2019-07-17T10:59:34.144" v="98" actId="255"/>
        <pc:sldMkLst>
          <pc:docMk/>
          <pc:sldMk cId="1127063964" sldId="8315"/>
        </pc:sldMkLst>
        <pc:spChg chg="mod">
          <ac:chgData name="Fabio Braga" userId="613eb079-57c7-4126-97e0-8d0ffad165b8" providerId="ADAL" clId="{E909025A-555D-4C48-9E72-5CC098395834}" dt="2019-07-17T10:59:13.074" v="95" actId="1076"/>
          <ac:spMkLst>
            <pc:docMk/>
            <pc:sldMk cId="1127063964" sldId="8315"/>
            <ac:spMk id="2" creationId="{6907F6EC-092A-4036-A550-71E02DEDB33C}"/>
          </ac:spMkLst>
        </pc:spChg>
        <pc:spChg chg="mod">
          <ac:chgData name="Fabio Braga" userId="613eb079-57c7-4126-97e0-8d0ffad165b8" providerId="ADAL" clId="{E909025A-555D-4C48-9E72-5CC098395834}" dt="2019-07-17T10:59:34.144" v="98" actId="255"/>
          <ac:spMkLst>
            <pc:docMk/>
            <pc:sldMk cId="1127063964" sldId="8315"/>
            <ac:spMk id="3" creationId="{0489298F-6B93-40C1-871F-E0D13A7DBB86}"/>
          </ac:spMkLst>
        </pc:spChg>
      </pc:sldChg>
      <pc:sldChg chg="ord">
        <pc:chgData name="Fabio Braga" userId="613eb079-57c7-4126-97e0-8d0ffad165b8" providerId="ADAL" clId="{E909025A-555D-4C48-9E72-5CC098395834}" dt="2019-07-17T10:39:52.356" v="21"/>
        <pc:sldMkLst>
          <pc:docMk/>
          <pc:sldMk cId="3754771169" sldId="8316"/>
        </pc:sldMkLst>
      </pc:sldChg>
      <pc:sldChg chg="del">
        <pc:chgData name="Fabio Braga" userId="613eb079-57c7-4126-97e0-8d0ffad165b8" providerId="ADAL" clId="{E909025A-555D-4C48-9E72-5CC098395834}" dt="2019-07-17T10:39:55.878" v="22" actId="2696"/>
        <pc:sldMkLst>
          <pc:docMk/>
          <pc:sldMk cId="4173038031" sldId="8317"/>
        </pc:sldMkLst>
      </pc:sldChg>
      <pc:sldChg chg="del">
        <pc:chgData name="Fabio Braga" userId="613eb079-57c7-4126-97e0-8d0ffad165b8" providerId="ADAL" clId="{E909025A-555D-4C48-9E72-5CC098395834}" dt="2019-07-17T10:39:55.907" v="23" actId="2696"/>
        <pc:sldMkLst>
          <pc:docMk/>
          <pc:sldMk cId="748914364" sldId="8318"/>
        </pc:sldMkLst>
      </pc:sldChg>
      <pc:sldChg chg="del">
        <pc:chgData name="Fabio Braga" userId="613eb079-57c7-4126-97e0-8d0ffad165b8" providerId="ADAL" clId="{E909025A-555D-4C48-9E72-5CC098395834}" dt="2019-07-17T10:40:15.890" v="25" actId="2696"/>
        <pc:sldMkLst>
          <pc:docMk/>
          <pc:sldMk cId="1437453207" sldId="8319"/>
        </pc:sldMkLst>
      </pc:sldChg>
      <pc:sldChg chg="del">
        <pc:chgData name="Fabio Braga" userId="613eb079-57c7-4126-97e0-8d0ffad165b8" providerId="ADAL" clId="{E909025A-555D-4C48-9E72-5CC098395834}" dt="2019-07-17T10:40:15.999" v="30" actId="2696"/>
        <pc:sldMkLst>
          <pc:docMk/>
          <pc:sldMk cId="2151814894" sldId="8320"/>
        </pc:sldMkLst>
      </pc:sldChg>
      <pc:sldChg chg="del">
        <pc:chgData name="Fabio Braga" userId="613eb079-57c7-4126-97e0-8d0ffad165b8" providerId="ADAL" clId="{E909025A-555D-4C48-9E72-5CC098395834}" dt="2019-07-17T10:40:15.914" v="26" actId="2696"/>
        <pc:sldMkLst>
          <pc:docMk/>
          <pc:sldMk cId="2824566235" sldId="8321"/>
        </pc:sldMkLst>
      </pc:sldChg>
      <pc:sldChg chg="del">
        <pc:chgData name="Fabio Braga" userId="613eb079-57c7-4126-97e0-8d0ffad165b8" providerId="ADAL" clId="{E909025A-555D-4C48-9E72-5CC098395834}" dt="2019-07-17T10:40:15.940" v="27" actId="2696"/>
        <pc:sldMkLst>
          <pc:docMk/>
          <pc:sldMk cId="1206423522" sldId="8322"/>
        </pc:sldMkLst>
      </pc:sldChg>
      <pc:sldChg chg="del">
        <pc:chgData name="Fabio Braga" userId="613eb079-57c7-4126-97e0-8d0ffad165b8" providerId="ADAL" clId="{E909025A-555D-4C48-9E72-5CC098395834}" dt="2019-07-17T10:40:15.958" v="28" actId="2696"/>
        <pc:sldMkLst>
          <pc:docMk/>
          <pc:sldMk cId="670271996" sldId="8323"/>
        </pc:sldMkLst>
      </pc:sldChg>
      <pc:sldChg chg="del">
        <pc:chgData name="Fabio Braga" userId="613eb079-57c7-4126-97e0-8d0ffad165b8" providerId="ADAL" clId="{E909025A-555D-4C48-9E72-5CC098395834}" dt="2019-07-17T10:40:15.980" v="29" actId="2696"/>
        <pc:sldMkLst>
          <pc:docMk/>
          <pc:sldMk cId="319870473" sldId="8324"/>
        </pc:sldMkLst>
      </pc:sldChg>
      <pc:sldChg chg="del">
        <pc:chgData name="Fabio Braga" userId="613eb079-57c7-4126-97e0-8d0ffad165b8" providerId="ADAL" clId="{E909025A-555D-4C48-9E72-5CC098395834}" dt="2019-07-17T10:40:16.013" v="31" actId="2696"/>
        <pc:sldMkLst>
          <pc:docMk/>
          <pc:sldMk cId="4240875168" sldId="8325"/>
        </pc:sldMkLst>
      </pc:sldChg>
      <pc:sldChg chg="del">
        <pc:chgData name="Fabio Braga" userId="613eb079-57c7-4126-97e0-8d0ffad165b8" providerId="ADAL" clId="{E909025A-555D-4C48-9E72-5CC098395834}" dt="2019-07-17T10:40:16.023" v="32" actId="2696"/>
        <pc:sldMkLst>
          <pc:docMk/>
          <pc:sldMk cId="2314744138" sldId="8326"/>
        </pc:sldMkLst>
      </pc:sldChg>
      <pc:sldChg chg="modSp">
        <pc:chgData name="Fabio Braga" userId="613eb079-57c7-4126-97e0-8d0ffad165b8" providerId="ADAL" clId="{E909025A-555D-4C48-9E72-5CC098395834}" dt="2019-07-17T10:59:06.013" v="94" actId="255"/>
        <pc:sldMkLst>
          <pc:docMk/>
          <pc:sldMk cId="253838148" sldId="8328"/>
        </pc:sldMkLst>
        <pc:spChg chg="mod">
          <ac:chgData name="Fabio Braga" userId="613eb079-57c7-4126-97e0-8d0ffad165b8" providerId="ADAL" clId="{E909025A-555D-4C48-9E72-5CC098395834}" dt="2019-07-17T10:59:00.272" v="91" actId="1076"/>
          <ac:spMkLst>
            <pc:docMk/>
            <pc:sldMk cId="253838148" sldId="8328"/>
            <ac:spMk id="2" creationId="{4E3FD435-EB42-4267-8ECF-0C7139CC180F}"/>
          </ac:spMkLst>
        </pc:spChg>
        <pc:spChg chg="mod">
          <ac:chgData name="Fabio Braga" userId="613eb079-57c7-4126-97e0-8d0ffad165b8" providerId="ADAL" clId="{E909025A-555D-4C48-9E72-5CC098395834}" dt="2019-07-17T10:59:06.013" v="94" actId="255"/>
          <ac:spMkLst>
            <pc:docMk/>
            <pc:sldMk cId="253838148" sldId="8328"/>
            <ac:spMk id="3" creationId="{88E8ACA0-0288-48D7-87C5-BB72DEDEC133}"/>
          </ac:spMkLst>
        </pc:spChg>
      </pc:sldChg>
      <pc:sldChg chg="del">
        <pc:chgData name="Fabio Braga" userId="613eb079-57c7-4126-97e0-8d0ffad165b8" providerId="ADAL" clId="{E909025A-555D-4C48-9E72-5CC098395834}" dt="2019-07-17T10:40:08.433" v="24" actId="2696"/>
        <pc:sldMkLst>
          <pc:docMk/>
          <pc:sldMk cId="3624008652" sldId="8329"/>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44270985598"/>
          <c:y val="3.9964695040431965E-2"/>
          <c:w val="0.65969385040175499"/>
          <c:h val="0.7189528667664254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9EFD-4D7C-8B1D-379395958C18}"/>
              </c:ext>
            </c:extLst>
          </c:dPt>
          <c:dPt>
            <c:idx val="1"/>
            <c:invertIfNegative val="0"/>
            <c:bubble3D val="0"/>
            <c:spPr>
              <a:solidFill>
                <a:srgbClr val="0078D7"/>
              </a:solidFill>
              <a:ln>
                <a:noFill/>
              </a:ln>
              <a:effectLst/>
            </c:spPr>
            <c:extLst>
              <c:ext xmlns:c16="http://schemas.microsoft.com/office/drawing/2014/chart" uri="{C3380CC4-5D6E-409C-BE32-E72D297353CC}">
                <c16:uniqueId val="{00000003-9EFD-4D7C-8B1D-379395958C18}"/>
              </c:ext>
            </c:extLst>
          </c:dPt>
          <c:dPt>
            <c:idx val="2"/>
            <c:invertIfNegative val="0"/>
            <c:bubble3D val="0"/>
            <c:spPr>
              <a:solidFill>
                <a:srgbClr val="0078D7"/>
              </a:solidFill>
              <a:ln>
                <a:noFill/>
              </a:ln>
              <a:effectLst/>
            </c:spPr>
            <c:extLst>
              <c:ext xmlns:c16="http://schemas.microsoft.com/office/drawing/2014/chart" uri="{C3380CC4-5D6E-409C-BE32-E72D297353CC}">
                <c16:uniqueId val="{00000005-9EFD-4D7C-8B1D-379395958C18}"/>
              </c:ext>
            </c:extLst>
          </c:dPt>
          <c:dPt>
            <c:idx val="3"/>
            <c:invertIfNegative val="0"/>
            <c:bubble3D val="0"/>
            <c:spPr>
              <a:solidFill>
                <a:srgbClr val="0078D7"/>
              </a:solidFill>
              <a:ln>
                <a:noFill/>
              </a:ln>
              <a:effectLst/>
            </c:spPr>
            <c:extLst>
              <c:ext xmlns:c16="http://schemas.microsoft.com/office/drawing/2014/chart" uri="{C3380CC4-5D6E-409C-BE32-E72D297353CC}">
                <c16:uniqueId val="{00000007-9EFD-4D7C-8B1D-379395958C18}"/>
              </c:ext>
            </c:extLst>
          </c:dPt>
          <c:dPt>
            <c:idx val="4"/>
            <c:invertIfNegative val="0"/>
            <c:bubble3D val="0"/>
            <c:spPr>
              <a:solidFill>
                <a:srgbClr val="0078D7"/>
              </a:solidFill>
              <a:ln>
                <a:noFill/>
              </a:ln>
              <a:effectLst/>
            </c:spPr>
            <c:extLst>
              <c:ext xmlns:c16="http://schemas.microsoft.com/office/drawing/2014/chart" uri="{C3380CC4-5D6E-409C-BE32-E72D297353CC}">
                <c16:uniqueId val="{00000009-9EFD-4D7C-8B1D-379395958C18}"/>
              </c:ext>
            </c:extLst>
          </c:dPt>
          <c:dPt>
            <c:idx val="5"/>
            <c:invertIfNegative val="0"/>
            <c:bubble3D val="0"/>
            <c:spPr>
              <a:solidFill>
                <a:srgbClr val="0078D7"/>
              </a:solidFill>
              <a:ln>
                <a:noFill/>
              </a:ln>
              <a:effectLst/>
            </c:spPr>
            <c:extLst>
              <c:ext xmlns:c16="http://schemas.microsoft.com/office/drawing/2014/chart" uri="{C3380CC4-5D6E-409C-BE32-E72D297353CC}">
                <c16:uniqueId val="{0000000B-9EFD-4D7C-8B1D-379395958C18}"/>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16</c:v>
                </c:pt>
                <c:pt idx="1">
                  <c:v>393</c:v>
                </c:pt>
                <c:pt idx="2">
                  <c:v>200</c:v>
                </c:pt>
                <c:pt idx="3">
                  <c:v>61</c:v>
                </c:pt>
                <c:pt idx="4">
                  <c:v>43</c:v>
                </c:pt>
                <c:pt idx="5">
                  <c:v>29</c:v>
                </c:pt>
              </c:numCache>
            </c:numRef>
          </c:val>
          <c:extLst>
            <c:ext xmlns:c16="http://schemas.microsoft.com/office/drawing/2014/chart" uri="{C3380CC4-5D6E-409C-BE32-E72D297353CC}">
              <c16:uniqueId val="{0000000C-9EFD-4D7C-8B1D-379395958C18}"/>
            </c:ext>
          </c:extLst>
        </c:ser>
        <c:dLbls>
          <c:showLegendKey val="0"/>
          <c:showVal val="0"/>
          <c:showCatName val="0"/>
          <c:showSerName val="0"/>
          <c:showPercent val="0"/>
          <c:showBubbleSize val="0"/>
        </c:dLbls>
        <c:gapWidth val="219"/>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Segoe UI" panose="020B0502040204020203" pitchFamily="34" charset="0"/>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205"/>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dirty="0">
                    <a:solidFill>
                      <a:srgbClr val="000000"/>
                    </a:solidFill>
                    <a:effectLst/>
                    <a:latin typeface="Segoe UI Semibold" panose="020B0502040204020203" pitchFamily="34" charset="0"/>
                    <a:cs typeface="Segoe UI Semibold" panose="020B0502040204020203" pitchFamily="34" charset="0"/>
                  </a:rPr>
                  <a:t>Vulnerabilities (2010-2017)</a:t>
                </a:r>
                <a:endParaRPr lang="en-US" sz="700" b="1" i="0" dirty="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7.5646385974360297E-2"/>
              <c:y val="0.169173167029877"/>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majorUnit val="20"/>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1" Type="http://schemas.openxmlformats.org/officeDocument/2006/relationships/image" Target="../media/image71.emf"/></Relationships>
</file>

<file path=ppt/diagrams/_rels/drawing1.xml.rels><?xml version="1.0" encoding="UTF-8" standalone="yes"?>
<Relationships xmlns="http://schemas.openxmlformats.org/package/2006/relationships"><Relationship Id="rId1" Type="http://schemas.openxmlformats.org/officeDocument/2006/relationships/image" Target="../media/image71.emf"/></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49A301-7021-40A7-917F-7004AAE79AF1}" type="doc">
      <dgm:prSet loTypeId="urn:microsoft.com/office/officeart/2005/8/layout/hList2" loCatId="list" qsTypeId="urn:microsoft.com/office/officeart/2005/8/quickstyle/simple1" qsCatId="simple" csTypeId="urn:microsoft.com/office/officeart/2005/8/colors/accent0_2" csCatId="mainScheme" phldr="1"/>
      <dgm:spPr/>
      <dgm:t>
        <a:bodyPr/>
        <a:lstStyle/>
        <a:p>
          <a:endParaRPr lang="en-AU"/>
        </a:p>
      </dgm:t>
    </dgm:pt>
    <dgm:pt modelId="{F1051B69-8076-4372-B919-AFC1488DD3F2}">
      <dgm:prSet/>
      <dgm:spPr/>
      <dgm:t>
        <a:bodyPr/>
        <a:lstStyle/>
        <a:p>
          <a:r>
            <a:rPr lang="en-US" b="1" i="0" baseline="0" dirty="0"/>
            <a:t>Characteristics</a:t>
          </a:r>
          <a:endParaRPr lang="en-AU" dirty="0"/>
        </a:p>
      </dgm:t>
    </dgm:pt>
    <dgm:pt modelId="{D2217E1E-ECA8-4990-B57A-ED32237DCE6D}" type="parTrans" cxnId="{0D787348-1D1C-4FB7-9E76-7907BD1D6583}">
      <dgm:prSet/>
      <dgm:spPr/>
      <dgm:t>
        <a:bodyPr/>
        <a:lstStyle/>
        <a:p>
          <a:endParaRPr lang="en-AU"/>
        </a:p>
      </dgm:t>
    </dgm:pt>
    <dgm:pt modelId="{3EBEBDB2-6B69-45BA-9F4B-FFE321FDB84B}" type="sibTrans" cxnId="{0D787348-1D1C-4FB7-9E76-7907BD1D6583}">
      <dgm:prSet/>
      <dgm:spPr/>
      <dgm:t>
        <a:bodyPr/>
        <a:lstStyle/>
        <a:p>
          <a:endParaRPr lang="en-AU"/>
        </a:p>
      </dgm:t>
    </dgm:pt>
    <dgm:pt modelId="{42847FF4-B9C2-4B1B-B9D0-21A0065CBFA0}">
      <dgm:prSet/>
      <dgm:spPr/>
      <dgm:t>
        <a:bodyPr/>
        <a:lstStyle/>
        <a:p>
          <a:r>
            <a:rPr lang="en-US" b="0" baseline="0"/>
            <a:t>Schema-on-read (ELT)</a:t>
          </a:r>
          <a:endParaRPr lang="en-AU"/>
        </a:p>
      </dgm:t>
    </dgm:pt>
    <dgm:pt modelId="{DCA51BBF-78DC-4B04-AA54-C7F7DB518FF5}" type="parTrans" cxnId="{503E4068-C6AF-4F56-BEB8-CDB14785F669}">
      <dgm:prSet/>
      <dgm:spPr/>
      <dgm:t>
        <a:bodyPr/>
        <a:lstStyle/>
        <a:p>
          <a:endParaRPr lang="en-AU"/>
        </a:p>
      </dgm:t>
    </dgm:pt>
    <dgm:pt modelId="{299B36EE-666B-453A-AB62-CFF75911DDCE}" type="sibTrans" cxnId="{503E4068-C6AF-4F56-BEB8-CDB14785F669}">
      <dgm:prSet/>
      <dgm:spPr/>
      <dgm:t>
        <a:bodyPr/>
        <a:lstStyle/>
        <a:p>
          <a:endParaRPr lang="en-AU"/>
        </a:p>
      </dgm:t>
    </dgm:pt>
    <dgm:pt modelId="{2188360A-B4AF-4CEB-8B52-1B3E5A14D433}">
      <dgm:prSet/>
      <dgm:spPr/>
      <dgm:t>
        <a:bodyPr/>
        <a:lstStyle/>
        <a:p>
          <a:r>
            <a:rPr lang="en-US" b="0" baseline="0" dirty="0"/>
            <a:t>Collection of data, not a platform</a:t>
          </a:r>
          <a:endParaRPr lang="en-AU" dirty="0"/>
        </a:p>
      </dgm:t>
    </dgm:pt>
    <dgm:pt modelId="{56709429-FB30-4B12-A30B-D842CCFEB665}" type="parTrans" cxnId="{66CED441-04FC-4509-B57A-368F0D1FFCA2}">
      <dgm:prSet/>
      <dgm:spPr/>
      <dgm:t>
        <a:bodyPr/>
        <a:lstStyle/>
        <a:p>
          <a:endParaRPr lang="en-AU"/>
        </a:p>
      </dgm:t>
    </dgm:pt>
    <dgm:pt modelId="{C3FAA7D8-ACCB-4B35-B0D2-338DC91B8986}" type="sibTrans" cxnId="{66CED441-04FC-4509-B57A-368F0D1FFCA2}">
      <dgm:prSet/>
      <dgm:spPr/>
      <dgm:t>
        <a:bodyPr/>
        <a:lstStyle/>
        <a:p>
          <a:endParaRPr lang="en-AU"/>
        </a:p>
      </dgm:t>
    </dgm:pt>
    <dgm:pt modelId="{C2E4756A-FF41-4445-9E1B-AE6B49B10AC4}">
      <dgm:prSet/>
      <dgm:spPr/>
      <dgm:t>
        <a:bodyPr/>
        <a:lstStyle/>
        <a:p>
          <a:r>
            <a:rPr lang="en-US" b="1" i="0" baseline="0" dirty="0"/>
            <a:t>Benefits</a:t>
          </a:r>
          <a:endParaRPr lang="en-AU" dirty="0"/>
        </a:p>
      </dgm:t>
    </dgm:pt>
    <dgm:pt modelId="{7C8139B5-D7EE-4A62-8F42-37853AF36953}" type="parTrans" cxnId="{20BD1285-1A03-4113-91C6-8A18649D74C1}">
      <dgm:prSet/>
      <dgm:spPr/>
      <dgm:t>
        <a:bodyPr/>
        <a:lstStyle/>
        <a:p>
          <a:endParaRPr lang="en-AU"/>
        </a:p>
      </dgm:t>
    </dgm:pt>
    <dgm:pt modelId="{1E659CCF-E179-418F-8851-C94297BB4676}" type="sibTrans" cxnId="{20BD1285-1A03-4113-91C6-8A18649D74C1}">
      <dgm:prSet/>
      <dgm:spPr/>
      <dgm:t>
        <a:bodyPr/>
        <a:lstStyle/>
        <a:p>
          <a:endParaRPr lang="en-AU"/>
        </a:p>
      </dgm:t>
    </dgm:pt>
    <dgm:pt modelId="{1C20D1FC-7DE1-4EE3-8793-607E0FE92A25}">
      <dgm:prSet/>
      <dgm:spPr/>
      <dgm:t>
        <a:bodyPr/>
        <a:lstStyle/>
        <a:p>
          <a:r>
            <a:rPr lang="en-AU" baseline="0" dirty="0"/>
            <a:t>Quickly ingest high volumes of diverse data structures</a:t>
          </a:r>
          <a:endParaRPr lang="en-AU" dirty="0"/>
        </a:p>
      </dgm:t>
    </dgm:pt>
    <dgm:pt modelId="{3D5CAA37-C61F-42E7-AD31-74B1EC737796}" type="parTrans" cxnId="{CAED940C-1D01-4053-AB72-AFD69E3790F0}">
      <dgm:prSet/>
      <dgm:spPr/>
      <dgm:t>
        <a:bodyPr/>
        <a:lstStyle/>
        <a:p>
          <a:endParaRPr lang="en-AU"/>
        </a:p>
      </dgm:t>
    </dgm:pt>
    <dgm:pt modelId="{51496E39-869C-4459-8644-9EEDDDC34060}" type="sibTrans" cxnId="{CAED940C-1D01-4053-AB72-AFD69E3790F0}">
      <dgm:prSet/>
      <dgm:spPr/>
      <dgm:t>
        <a:bodyPr/>
        <a:lstStyle/>
        <a:p>
          <a:endParaRPr lang="en-AU"/>
        </a:p>
      </dgm:t>
    </dgm:pt>
    <dgm:pt modelId="{6EC40CBA-0DC0-4AA6-9F9D-21BEB1A1E3D6}">
      <dgm:prSet/>
      <dgm:spPr/>
      <dgm:t>
        <a:bodyPr/>
        <a:lstStyle/>
        <a:p>
          <a:r>
            <a:rPr lang="en-AU" baseline="0"/>
            <a:t>Enable advanced analytics and data exploration</a:t>
          </a:r>
          <a:endParaRPr lang="en-AU"/>
        </a:p>
      </dgm:t>
    </dgm:pt>
    <dgm:pt modelId="{5F91E77A-4C7A-4F27-9168-A082B0200868}" type="parTrans" cxnId="{9A5673B1-0A08-48ED-9515-FACA627BCF83}">
      <dgm:prSet/>
      <dgm:spPr/>
      <dgm:t>
        <a:bodyPr/>
        <a:lstStyle/>
        <a:p>
          <a:endParaRPr lang="en-AU"/>
        </a:p>
      </dgm:t>
    </dgm:pt>
    <dgm:pt modelId="{A382AAA0-10CA-450A-BB06-EB79F120026D}" type="sibTrans" cxnId="{9A5673B1-0A08-48ED-9515-FACA627BCF83}">
      <dgm:prSet/>
      <dgm:spPr/>
      <dgm:t>
        <a:bodyPr/>
        <a:lstStyle/>
        <a:p>
          <a:endParaRPr lang="en-AU"/>
        </a:p>
      </dgm:t>
    </dgm:pt>
    <dgm:pt modelId="{6A3CB54D-19AB-4D0B-8595-19FC0E784E4D}">
      <dgm:prSet/>
      <dgm:spPr/>
      <dgm:t>
        <a:bodyPr/>
        <a:lstStyle/>
        <a:p>
          <a:r>
            <a:rPr lang="en-AU" baseline="0"/>
            <a:t>Scalability and storage cost reduction</a:t>
          </a:r>
          <a:endParaRPr lang="en-AU"/>
        </a:p>
      </dgm:t>
    </dgm:pt>
    <dgm:pt modelId="{DC963418-D9F6-4CF7-9923-7100A25FC144}" type="parTrans" cxnId="{5D006965-78E5-4565-8006-1BD46E2D79CA}">
      <dgm:prSet/>
      <dgm:spPr/>
      <dgm:t>
        <a:bodyPr/>
        <a:lstStyle/>
        <a:p>
          <a:endParaRPr lang="en-AU"/>
        </a:p>
      </dgm:t>
    </dgm:pt>
    <dgm:pt modelId="{92818191-72D8-4CF8-8951-747731DF3065}" type="sibTrans" cxnId="{5D006965-78E5-4565-8006-1BD46E2D79CA}">
      <dgm:prSet/>
      <dgm:spPr/>
      <dgm:t>
        <a:bodyPr/>
        <a:lstStyle/>
        <a:p>
          <a:endParaRPr lang="en-AU"/>
        </a:p>
      </dgm:t>
    </dgm:pt>
    <dgm:pt modelId="{698A1C81-E8B1-4410-9AB4-87C9B481650F}">
      <dgm:prSet/>
      <dgm:spPr/>
      <dgm:t>
        <a:bodyPr/>
        <a:lstStyle/>
        <a:p>
          <a:r>
            <a:rPr lang="en-AU" b="1" baseline="0"/>
            <a:t>Best Practices</a:t>
          </a:r>
          <a:endParaRPr lang="en-AU"/>
        </a:p>
      </dgm:t>
    </dgm:pt>
    <dgm:pt modelId="{C52F9E86-0151-4426-9A12-DB38E002DF83}" type="parTrans" cxnId="{779BF3FA-4F6B-4A47-B42E-82FB62065AF3}">
      <dgm:prSet/>
      <dgm:spPr/>
      <dgm:t>
        <a:bodyPr/>
        <a:lstStyle/>
        <a:p>
          <a:endParaRPr lang="en-AU"/>
        </a:p>
      </dgm:t>
    </dgm:pt>
    <dgm:pt modelId="{F29D8C7F-8733-4A01-B07F-B02CD053E637}" type="sibTrans" cxnId="{779BF3FA-4F6B-4A47-B42E-82FB62065AF3}">
      <dgm:prSet/>
      <dgm:spPr/>
      <dgm:t>
        <a:bodyPr/>
        <a:lstStyle/>
        <a:p>
          <a:endParaRPr lang="en-AU"/>
        </a:p>
      </dgm:t>
    </dgm:pt>
    <dgm:pt modelId="{1DA410B6-E4FF-4CC3-A115-C8E113E56ED6}">
      <dgm:prSet/>
      <dgm:spPr/>
      <dgm:t>
        <a:bodyPr/>
        <a:lstStyle/>
        <a:p>
          <a:r>
            <a:rPr lang="en-US" baseline="0" dirty="0"/>
            <a:t>Data Governance needed to avoid Data Swamp</a:t>
          </a:r>
          <a:endParaRPr lang="en-AU" dirty="0"/>
        </a:p>
      </dgm:t>
    </dgm:pt>
    <dgm:pt modelId="{28B8FAE4-FCE5-4B1F-B87A-B292DE2FFE57}" type="parTrans" cxnId="{7A1FBCA2-9761-44AA-96A2-4D89C5AA281A}">
      <dgm:prSet/>
      <dgm:spPr/>
      <dgm:t>
        <a:bodyPr/>
        <a:lstStyle/>
        <a:p>
          <a:endParaRPr lang="en-AU"/>
        </a:p>
      </dgm:t>
    </dgm:pt>
    <dgm:pt modelId="{35B95182-8479-4B40-AACE-CCB88B0DA4B2}" type="sibTrans" cxnId="{7A1FBCA2-9761-44AA-96A2-4D89C5AA281A}">
      <dgm:prSet/>
      <dgm:spPr/>
      <dgm:t>
        <a:bodyPr/>
        <a:lstStyle/>
        <a:p>
          <a:endParaRPr lang="en-AU"/>
        </a:p>
      </dgm:t>
    </dgm:pt>
    <dgm:pt modelId="{E2A2E6E1-E366-4EF3-95F6-1C6E00FDEE54}">
      <dgm:prSet/>
      <dgm:spPr/>
      <dgm:t>
        <a:bodyPr/>
        <a:lstStyle/>
        <a:p>
          <a:r>
            <a:rPr lang="en-US" baseline="0" dirty="0"/>
            <a:t>Security considerations</a:t>
          </a:r>
          <a:endParaRPr lang="en-AU" dirty="0"/>
        </a:p>
      </dgm:t>
    </dgm:pt>
    <dgm:pt modelId="{00737E05-A1BF-4C2A-A4B7-5E101CAF4CD9}" type="parTrans" cxnId="{266256F1-736C-46EA-A97D-21FF0F4D9973}">
      <dgm:prSet/>
      <dgm:spPr/>
      <dgm:t>
        <a:bodyPr/>
        <a:lstStyle/>
        <a:p>
          <a:endParaRPr lang="en-AU"/>
        </a:p>
      </dgm:t>
    </dgm:pt>
    <dgm:pt modelId="{B7811CBD-4AF5-4DD3-BF3D-5AFEA03637F5}" type="sibTrans" cxnId="{266256F1-736C-46EA-A97D-21FF0F4D9973}">
      <dgm:prSet/>
      <dgm:spPr/>
      <dgm:t>
        <a:bodyPr/>
        <a:lstStyle/>
        <a:p>
          <a:endParaRPr lang="en-AU"/>
        </a:p>
      </dgm:t>
    </dgm:pt>
    <dgm:pt modelId="{BAC367CB-67C0-44B9-81E8-312376FD73C3}">
      <dgm:prSet/>
      <dgm:spPr/>
      <dgm:t>
        <a:bodyPr/>
        <a:lstStyle/>
        <a:p>
          <a:r>
            <a:rPr lang="en-AU" dirty="0"/>
            <a:t>Perfect place for evolving data</a:t>
          </a:r>
        </a:p>
      </dgm:t>
    </dgm:pt>
    <dgm:pt modelId="{D8A54E42-C665-4A1C-B2C5-764FBA93EDFD}" type="parTrans" cxnId="{CCE525C0-010E-44C1-87C9-B048C0F01DAF}">
      <dgm:prSet/>
      <dgm:spPr/>
      <dgm:t>
        <a:bodyPr/>
        <a:lstStyle/>
        <a:p>
          <a:endParaRPr lang="en-AU"/>
        </a:p>
      </dgm:t>
    </dgm:pt>
    <dgm:pt modelId="{94ABAD8D-DFF6-4511-B1D3-B0B97C26F3FC}" type="sibTrans" cxnId="{CCE525C0-010E-44C1-87C9-B048C0F01DAF}">
      <dgm:prSet/>
      <dgm:spPr/>
      <dgm:t>
        <a:bodyPr/>
        <a:lstStyle/>
        <a:p>
          <a:endParaRPr lang="en-AU"/>
        </a:p>
      </dgm:t>
    </dgm:pt>
    <dgm:pt modelId="{8D17372E-F069-4596-AF6E-CC84F9A43496}">
      <dgm:prSet/>
      <dgm:spPr/>
      <dgm:t>
        <a:bodyPr/>
        <a:lstStyle/>
        <a:p>
          <a:r>
            <a:rPr lang="en-AU" dirty="0"/>
            <a:t>Design your Data Lake</a:t>
          </a:r>
        </a:p>
      </dgm:t>
    </dgm:pt>
    <dgm:pt modelId="{506A54F5-CDE9-4D09-A2A4-E63018C1A126}" type="parTrans" cxnId="{33D72DBB-14AE-4E9E-B819-7A3CDC53536E}">
      <dgm:prSet/>
      <dgm:spPr/>
      <dgm:t>
        <a:bodyPr/>
        <a:lstStyle/>
        <a:p>
          <a:endParaRPr lang="en-AU"/>
        </a:p>
      </dgm:t>
    </dgm:pt>
    <dgm:pt modelId="{F863D42A-99D8-4CA7-B16B-8EE5745E4745}" type="sibTrans" cxnId="{33D72DBB-14AE-4E9E-B819-7A3CDC53536E}">
      <dgm:prSet/>
      <dgm:spPr/>
      <dgm:t>
        <a:bodyPr/>
        <a:lstStyle/>
        <a:p>
          <a:endParaRPr lang="en-AU"/>
        </a:p>
      </dgm:t>
    </dgm:pt>
    <dgm:pt modelId="{78DA97F8-EB44-41D7-950D-88E46B7D4CED}">
      <dgm:prSet/>
      <dgm:spPr/>
      <dgm:t>
        <a:bodyPr/>
        <a:lstStyle/>
        <a:p>
          <a:r>
            <a:rPr lang="en-AU" dirty="0"/>
            <a:t>Metadata management</a:t>
          </a:r>
        </a:p>
      </dgm:t>
    </dgm:pt>
    <dgm:pt modelId="{4CE26E27-51C1-4427-A56D-CE58B4B2B47F}" type="parTrans" cxnId="{3531C3CD-B678-4008-A189-BC5BBCF57F74}">
      <dgm:prSet/>
      <dgm:spPr/>
      <dgm:t>
        <a:bodyPr/>
        <a:lstStyle/>
        <a:p>
          <a:endParaRPr lang="en-AU"/>
        </a:p>
      </dgm:t>
    </dgm:pt>
    <dgm:pt modelId="{4910AE6E-BAE9-4E48-B037-FB394F21781E}" type="sibTrans" cxnId="{3531C3CD-B678-4008-A189-BC5BBCF57F74}">
      <dgm:prSet/>
      <dgm:spPr/>
      <dgm:t>
        <a:bodyPr/>
        <a:lstStyle/>
        <a:p>
          <a:endParaRPr lang="en-AU"/>
        </a:p>
      </dgm:t>
    </dgm:pt>
    <dgm:pt modelId="{CBCF0539-FFF8-41AB-9306-74B6FF09C0D3}" type="pres">
      <dgm:prSet presAssocID="{6849A301-7021-40A7-917F-7004AAE79AF1}" presName="linearFlow" presStyleCnt="0">
        <dgm:presLayoutVars>
          <dgm:dir/>
          <dgm:animLvl val="lvl"/>
          <dgm:resizeHandles/>
        </dgm:presLayoutVars>
      </dgm:prSet>
      <dgm:spPr/>
    </dgm:pt>
    <dgm:pt modelId="{2FBF8748-B5EE-4741-947F-157171CB2F43}" type="pres">
      <dgm:prSet presAssocID="{F1051B69-8076-4372-B919-AFC1488DD3F2}" presName="compositeNode" presStyleCnt="0">
        <dgm:presLayoutVars>
          <dgm:bulletEnabled val="1"/>
        </dgm:presLayoutVars>
      </dgm:prSet>
      <dgm:spPr/>
    </dgm:pt>
    <dgm:pt modelId="{9BB45AFF-11BB-4324-9FC0-B45A994DA8E0}" type="pres">
      <dgm:prSet presAssocID="{F1051B69-8076-4372-B919-AFC1488DD3F2}" presName="image" presStyleLbl="fgImgPlace1" presStyleIdx="0" presStyleCnt="3" custScaleX="40924" custScaleY="51615"/>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C5F5D091-4D15-43FF-9A39-DDD732772BDF}" type="pres">
      <dgm:prSet presAssocID="{F1051B69-8076-4372-B919-AFC1488DD3F2}" presName="childNode" presStyleLbl="node1" presStyleIdx="0" presStyleCnt="3">
        <dgm:presLayoutVars>
          <dgm:bulletEnabled val="1"/>
        </dgm:presLayoutVars>
      </dgm:prSet>
      <dgm:spPr/>
    </dgm:pt>
    <dgm:pt modelId="{ECE4D735-4CF6-4F97-B695-DC5755610084}" type="pres">
      <dgm:prSet presAssocID="{F1051B69-8076-4372-B919-AFC1488DD3F2}" presName="parentNode" presStyleLbl="revTx" presStyleIdx="0" presStyleCnt="3">
        <dgm:presLayoutVars>
          <dgm:chMax val="0"/>
          <dgm:bulletEnabled val="1"/>
        </dgm:presLayoutVars>
      </dgm:prSet>
      <dgm:spPr/>
    </dgm:pt>
    <dgm:pt modelId="{B4E2D389-8C39-416A-9DF5-82CDF6CB2246}" type="pres">
      <dgm:prSet presAssocID="{3EBEBDB2-6B69-45BA-9F4B-FFE321FDB84B}" presName="sibTrans" presStyleCnt="0"/>
      <dgm:spPr/>
    </dgm:pt>
    <dgm:pt modelId="{969A8787-6A11-4258-86E2-2D08056A0C6A}" type="pres">
      <dgm:prSet presAssocID="{C2E4756A-FF41-4445-9E1B-AE6B49B10AC4}" presName="compositeNode" presStyleCnt="0">
        <dgm:presLayoutVars>
          <dgm:bulletEnabled val="1"/>
        </dgm:presLayoutVars>
      </dgm:prSet>
      <dgm:spPr/>
    </dgm:pt>
    <dgm:pt modelId="{6AD9979B-2DD9-402E-A642-0192AF55B7DE}" type="pres">
      <dgm:prSet presAssocID="{C2E4756A-FF41-4445-9E1B-AE6B49B10AC4}" presName="image" presStyleLbl="fgImgPlace1" presStyleIdx="1" presStyleCnt="3" custScaleX="38745" custScaleY="52395"/>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520BFE61-8DD1-49C3-BF1E-9B8536C8ABA2}" type="pres">
      <dgm:prSet presAssocID="{C2E4756A-FF41-4445-9E1B-AE6B49B10AC4}" presName="childNode" presStyleLbl="node1" presStyleIdx="1" presStyleCnt="3">
        <dgm:presLayoutVars>
          <dgm:bulletEnabled val="1"/>
        </dgm:presLayoutVars>
      </dgm:prSet>
      <dgm:spPr/>
    </dgm:pt>
    <dgm:pt modelId="{A6F659AE-63FE-495C-BD03-F2E75141C6D2}" type="pres">
      <dgm:prSet presAssocID="{C2E4756A-FF41-4445-9E1B-AE6B49B10AC4}" presName="parentNode" presStyleLbl="revTx" presStyleIdx="1" presStyleCnt="3">
        <dgm:presLayoutVars>
          <dgm:chMax val="0"/>
          <dgm:bulletEnabled val="1"/>
        </dgm:presLayoutVars>
      </dgm:prSet>
      <dgm:spPr/>
    </dgm:pt>
    <dgm:pt modelId="{372B1A46-BACD-4B0B-B164-6C4B93AE1D34}" type="pres">
      <dgm:prSet presAssocID="{1E659CCF-E179-418F-8851-C94297BB4676}" presName="sibTrans" presStyleCnt="0"/>
      <dgm:spPr/>
    </dgm:pt>
    <dgm:pt modelId="{87F7F797-8EA6-4F48-9027-DB732F73B946}" type="pres">
      <dgm:prSet presAssocID="{698A1C81-E8B1-4410-9AB4-87C9B481650F}" presName="compositeNode" presStyleCnt="0">
        <dgm:presLayoutVars>
          <dgm:bulletEnabled val="1"/>
        </dgm:presLayoutVars>
      </dgm:prSet>
      <dgm:spPr/>
    </dgm:pt>
    <dgm:pt modelId="{E3CD4411-6E84-4DC1-B964-0FCF43419512}" type="pres">
      <dgm:prSet presAssocID="{698A1C81-E8B1-4410-9AB4-87C9B481650F}" presName="image" presStyleLbl="fgImgPlace1" presStyleIdx="2" presStyleCnt="3" custScaleX="41942" custScaleY="51580"/>
      <dgm:spPr>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dgm:spPr>
    </dgm:pt>
    <dgm:pt modelId="{E9127EED-4A43-4300-900D-4E938D062BE0}" type="pres">
      <dgm:prSet presAssocID="{698A1C81-E8B1-4410-9AB4-87C9B481650F}" presName="childNode" presStyleLbl="node1" presStyleIdx="2" presStyleCnt="3">
        <dgm:presLayoutVars>
          <dgm:bulletEnabled val="1"/>
        </dgm:presLayoutVars>
      </dgm:prSet>
      <dgm:spPr/>
    </dgm:pt>
    <dgm:pt modelId="{C8DE8837-F978-4AC9-8E53-F386B811A783}" type="pres">
      <dgm:prSet presAssocID="{698A1C81-E8B1-4410-9AB4-87C9B481650F}" presName="parentNode" presStyleLbl="revTx" presStyleIdx="2" presStyleCnt="3">
        <dgm:presLayoutVars>
          <dgm:chMax val="0"/>
          <dgm:bulletEnabled val="1"/>
        </dgm:presLayoutVars>
      </dgm:prSet>
      <dgm:spPr/>
    </dgm:pt>
  </dgm:ptLst>
  <dgm:cxnLst>
    <dgm:cxn modelId="{CAED940C-1D01-4053-AB72-AFD69E3790F0}" srcId="{C2E4756A-FF41-4445-9E1B-AE6B49B10AC4}" destId="{1C20D1FC-7DE1-4EE3-8793-607E0FE92A25}" srcOrd="0" destOrd="0" parTransId="{3D5CAA37-C61F-42E7-AD31-74B1EC737796}" sibTransId="{51496E39-869C-4459-8644-9EEDDDC34060}"/>
    <dgm:cxn modelId="{6A73B022-F04A-4E54-9AD0-50F9EF78D1C0}" type="presOf" srcId="{1DA410B6-E4FF-4CC3-A115-C8E113E56ED6}" destId="{E9127EED-4A43-4300-900D-4E938D062BE0}" srcOrd="0" destOrd="0" presId="urn:microsoft.com/office/officeart/2005/8/layout/hList2"/>
    <dgm:cxn modelId="{66858B25-A2F3-48BE-8274-9E4728530B4E}" type="presOf" srcId="{1C20D1FC-7DE1-4EE3-8793-607E0FE92A25}" destId="{520BFE61-8DD1-49C3-BF1E-9B8536C8ABA2}" srcOrd="0" destOrd="0" presId="urn:microsoft.com/office/officeart/2005/8/layout/hList2"/>
    <dgm:cxn modelId="{76E2422B-9443-498B-859B-016D3DB4A333}" type="presOf" srcId="{BAC367CB-67C0-44B9-81E8-312376FD73C3}" destId="{C5F5D091-4D15-43FF-9A39-DDD732772BDF}" srcOrd="0" destOrd="2" presId="urn:microsoft.com/office/officeart/2005/8/layout/hList2"/>
    <dgm:cxn modelId="{4BB15B39-E8A9-469C-B236-58CA80751F9E}" type="presOf" srcId="{E2A2E6E1-E366-4EF3-95F6-1C6E00FDEE54}" destId="{E9127EED-4A43-4300-900D-4E938D062BE0}" srcOrd="0" destOrd="1" presId="urn:microsoft.com/office/officeart/2005/8/layout/hList2"/>
    <dgm:cxn modelId="{6BD00E5D-790B-4A69-8240-6F991CE03545}" type="presOf" srcId="{F1051B69-8076-4372-B919-AFC1488DD3F2}" destId="{ECE4D735-4CF6-4F97-B695-DC5755610084}" srcOrd="0" destOrd="0" presId="urn:microsoft.com/office/officeart/2005/8/layout/hList2"/>
    <dgm:cxn modelId="{66CED441-04FC-4509-B57A-368F0D1FFCA2}" srcId="{F1051B69-8076-4372-B919-AFC1488DD3F2}" destId="{2188360A-B4AF-4CEB-8B52-1B3E5A14D433}" srcOrd="1" destOrd="0" parTransId="{56709429-FB30-4B12-A30B-D842CCFEB665}" sibTransId="{C3FAA7D8-ACCB-4B35-B0D2-338DC91B8986}"/>
    <dgm:cxn modelId="{5D006965-78E5-4565-8006-1BD46E2D79CA}" srcId="{C2E4756A-FF41-4445-9E1B-AE6B49B10AC4}" destId="{6A3CB54D-19AB-4D0B-8595-19FC0E784E4D}" srcOrd="2" destOrd="0" parTransId="{DC963418-D9F6-4CF7-9923-7100A25FC144}" sibTransId="{92818191-72D8-4CF8-8951-747731DF3065}"/>
    <dgm:cxn modelId="{503E4068-C6AF-4F56-BEB8-CDB14785F669}" srcId="{F1051B69-8076-4372-B919-AFC1488DD3F2}" destId="{42847FF4-B9C2-4B1B-B9D0-21A0065CBFA0}" srcOrd="0" destOrd="0" parTransId="{DCA51BBF-78DC-4B04-AA54-C7F7DB518FF5}" sibTransId="{299B36EE-666B-453A-AB62-CFF75911DDCE}"/>
    <dgm:cxn modelId="{0D787348-1D1C-4FB7-9E76-7907BD1D6583}" srcId="{6849A301-7021-40A7-917F-7004AAE79AF1}" destId="{F1051B69-8076-4372-B919-AFC1488DD3F2}" srcOrd="0" destOrd="0" parTransId="{D2217E1E-ECA8-4990-B57A-ED32237DCE6D}" sibTransId="{3EBEBDB2-6B69-45BA-9F4B-FFE321FDB84B}"/>
    <dgm:cxn modelId="{E1149F52-037F-4BBD-B76D-E432C7703B0A}" type="presOf" srcId="{C2E4756A-FF41-4445-9E1B-AE6B49B10AC4}" destId="{A6F659AE-63FE-495C-BD03-F2E75141C6D2}" srcOrd="0" destOrd="0" presId="urn:microsoft.com/office/officeart/2005/8/layout/hList2"/>
    <dgm:cxn modelId="{07683C79-E84F-4CFA-8F4E-C23567666D06}" type="presOf" srcId="{78DA97F8-EB44-41D7-950D-88E46B7D4CED}" destId="{E9127EED-4A43-4300-900D-4E938D062BE0}" srcOrd="0" destOrd="3" presId="urn:microsoft.com/office/officeart/2005/8/layout/hList2"/>
    <dgm:cxn modelId="{20BD1285-1A03-4113-91C6-8A18649D74C1}" srcId="{6849A301-7021-40A7-917F-7004AAE79AF1}" destId="{C2E4756A-FF41-4445-9E1B-AE6B49B10AC4}" srcOrd="1" destOrd="0" parTransId="{7C8139B5-D7EE-4A62-8F42-37853AF36953}" sibTransId="{1E659CCF-E179-418F-8851-C94297BB4676}"/>
    <dgm:cxn modelId="{CCF68388-642C-44C8-BFE1-39D3A75C5865}" type="presOf" srcId="{6A3CB54D-19AB-4D0B-8595-19FC0E784E4D}" destId="{520BFE61-8DD1-49C3-BF1E-9B8536C8ABA2}" srcOrd="0" destOrd="2" presId="urn:microsoft.com/office/officeart/2005/8/layout/hList2"/>
    <dgm:cxn modelId="{7A1FBCA2-9761-44AA-96A2-4D89C5AA281A}" srcId="{698A1C81-E8B1-4410-9AB4-87C9B481650F}" destId="{1DA410B6-E4FF-4CC3-A115-C8E113E56ED6}" srcOrd="0" destOrd="0" parTransId="{28B8FAE4-FCE5-4B1F-B87A-B292DE2FFE57}" sibTransId="{35B95182-8479-4B40-AACE-CCB88B0DA4B2}"/>
    <dgm:cxn modelId="{ABB73EA9-07B0-4951-A777-D895E7A16130}" type="presOf" srcId="{8D17372E-F069-4596-AF6E-CC84F9A43496}" destId="{E9127EED-4A43-4300-900D-4E938D062BE0}" srcOrd="0" destOrd="2" presId="urn:microsoft.com/office/officeart/2005/8/layout/hList2"/>
    <dgm:cxn modelId="{9A5673B1-0A08-48ED-9515-FACA627BCF83}" srcId="{C2E4756A-FF41-4445-9E1B-AE6B49B10AC4}" destId="{6EC40CBA-0DC0-4AA6-9F9D-21BEB1A1E3D6}" srcOrd="1" destOrd="0" parTransId="{5F91E77A-4C7A-4F27-9168-A082B0200868}" sibTransId="{A382AAA0-10CA-450A-BB06-EB79F120026D}"/>
    <dgm:cxn modelId="{68B070B3-CB0C-4BC9-9F94-20ABD7E8C9F9}" type="presOf" srcId="{2188360A-B4AF-4CEB-8B52-1B3E5A14D433}" destId="{C5F5D091-4D15-43FF-9A39-DDD732772BDF}" srcOrd="0" destOrd="1" presId="urn:microsoft.com/office/officeart/2005/8/layout/hList2"/>
    <dgm:cxn modelId="{33D72DBB-14AE-4E9E-B819-7A3CDC53536E}" srcId="{698A1C81-E8B1-4410-9AB4-87C9B481650F}" destId="{8D17372E-F069-4596-AF6E-CC84F9A43496}" srcOrd="2" destOrd="0" parTransId="{506A54F5-CDE9-4D09-A2A4-E63018C1A126}" sibTransId="{F863D42A-99D8-4CA7-B16B-8EE5745E4745}"/>
    <dgm:cxn modelId="{CC513FBD-9102-4495-BD9C-4092CB25E148}" type="presOf" srcId="{6849A301-7021-40A7-917F-7004AAE79AF1}" destId="{CBCF0539-FFF8-41AB-9306-74B6FF09C0D3}" srcOrd="0" destOrd="0" presId="urn:microsoft.com/office/officeart/2005/8/layout/hList2"/>
    <dgm:cxn modelId="{0C2959BF-0E61-4EC1-816A-7A9C0DAA0B39}" type="presOf" srcId="{698A1C81-E8B1-4410-9AB4-87C9B481650F}" destId="{C8DE8837-F978-4AC9-8E53-F386B811A783}" srcOrd="0" destOrd="0" presId="urn:microsoft.com/office/officeart/2005/8/layout/hList2"/>
    <dgm:cxn modelId="{CCE525C0-010E-44C1-87C9-B048C0F01DAF}" srcId="{F1051B69-8076-4372-B919-AFC1488DD3F2}" destId="{BAC367CB-67C0-44B9-81E8-312376FD73C3}" srcOrd="2" destOrd="0" parTransId="{D8A54E42-C665-4A1C-B2C5-764FBA93EDFD}" sibTransId="{94ABAD8D-DFF6-4511-B1D3-B0B97C26F3FC}"/>
    <dgm:cxn modelId="{89206FC9-46F5-4BC8-8E1A-44F7DAF96D96}" type="presOf" srcId="{6EC40CBA-0DC0-4AA6-9F9D-21BEB1A1E3D6}" destId="{520BFE61-8DD1-49C3-BF1E-9B8536C8ABA2}" srcOrd="0" destOrd="1" presId="urn:microsoft.com/office/officeart/2005/8/layout/hList2"/>
    <dgm:cxn modelId="{3531C3CD-B678-4008-A189-BC5BBCF57F74}" srcId="{698A1C81-E8B1-4410-9AB4-87C9B481650F}" destId="{78DA97F8-EB44-41D7-950D-88E46B7D4CED}" srcOrd="3" destOrd="0" parTransId="{4CE26E27-51C1-4427-A56D-CE58B4B2B47F}" sibTransId="{4910AE6E-BAE9-4E48-B037-FB394F21781E}"/>
    <dgm:cxn modelId="{F43426D6-0D96-4C02-9681-5DB68D08AD0D}" type="presOf" srcId="{42847FF4-B9C2-4B1B-B9D0-21A0065CBFA0}" destId="{C5F5D091-4D15-43FF-9A39-DDD732772BDF}" srcOrd="0" destOrd="0" presId="urn:microsoft.com/office/officeart/2005/8/layout/hList2"/>
    <dgm:cxn modelId="{266256F1-736C-46EA-A97D-21FF0F4D9973}" srcId="{698A1C81-E8B1-4410-9AB4-87C9B481650F}" destId="{E2A2E6E1-E366-4EF3-95F6-1C6E00FDEE54}" srcOrd="1" destOrd="0" parTransId="{00737E05-A1BF-4C2A-A4B7-5E101CAF4CD9}" sibTransId="{B7811CBD-4AF5-4DD3-BF3D-5AFEA03637F5}"/>
    <dgm:cxn modelId="{779BF3FA-4F6B-4A47-B42E-82FB62065AF3}" srcId="{6849A301-7021-40A7-917F-7004AAE79AF1}" destId="{698A1C81-E8B1-4410-9AB4-87C9B481650F}" srcOrd="2" destOrd="0" parTransId="{C52F9E86-0151-4426-9A12-DB38E002DF83}" sibTransId="{F29D8C7F-8733-4A01-B07F-B02CD053E637}"/>
    <dgm:cxn modelId="{DD4A8978-742C-46F1-8837-F17C10BF43A9}" type="presParOf" srcId="{CBCF0539-FFF8-41AB-9306-74B6FF09C0D3}" destId="{2FBF8748-B5EE-4741-947F-157171CB2F43}" srcOrd="0" destOrd="0" presId="urn:microsoft.com/office/officeart/2005/8/layout/hList2"/>
    <dgm:cxn modelId="{DC247798-C96C-4732-A1ED-1FEA26FB4D41}" type="presParOf" srcId="{2FBF8748-B5EE-4741-947F-157171CB2F43}" destId="{9BB45AFF-11BB-4324-9FC0-B45A994DA8E0}" srcOrd="0" destOrd="0" presId="urn:microsoft.com/office/officeart/2005/8/layout/hList2"/>
    <dgm:cxn modelId="{12937B7D-00CF-4B37-A089-E6CE7142AD74}" type="presParOf" srcId="{2FBF8748-B5EE-4741-947F-157171CB2F43}" destId="{C5F5D091-4D15-43FF-9A39-DDD732772BDF}" srcOrd="1" destOrd="0" presId="urn:microsoft.com/office/officeart/2005/8/layout/hList2"/>
    <dgm:cxn modelId="{2EE869E8-6C14-440F-AFF2-B7C5DB934A79}" type="presParOf" srcId="{2FBF8748-B5EE-4741-947F-157171CB2F43}" destId="{ECE4D735-4CF6-4F97-B695-DC5755610084}" srcOrd="2" destOrd="0" presId="urn:microsoft.com/office/officeart/2005/8/layout/hList2"/>
    <dgm:cxn modelId="{888CD4E9-D819-46DD-8102-EFFD5E627225}" type="presParOf" srcId="{CBCF0539-FFF8-41AB-9306-74B6FF09C0D3}" destId="{B4E2D389-8C39-416A-9DF5-82CDF6CB2246}" srcOrd="1" destOrd="0" presId="urn:microsoft.com/office/officeart/2005/8/layout/hList2"/>
    <dgm:cxn modelId="{29587D7F-D855-441B-989D-335961FBF521}" type="presParOf" srcId="{CBCF0539-FFF8-41AB-9306-74B6FF09C0D3}" destId="{969A8787-6A11-4258-86E2-2D08056A0C6A}" srcOrd="2" destOrd="0" presId="urn:microsoft.com/office/officeart/2005/8/layout/hList2"/>
    <dgm:cxn modelId="{B8AED36E-FEC3-4FDE-90AF-4F7EEB12D173}" type="presParOf" srcId="{969A8787-6A11-4258-86E2-2D08056A0C6A}" destId="{6AD9979B-2DD9-402E-A642-0192AF55B7DE}" srcOrd="0" destOrd="0" presId="urn:microsoft.com/office/officeart/2005/8/layout/hList2"/>
    <dgm:cxn modelId="{812A24E4-3A26-4A27-A83F-835D557830B7}" type="presParOf" srcId="{969A8787-6A11-4258-86E2-2D08056A0C6A}" destId="{520BFE61-8DD1-49C3-BF1E-9B8536C8ABA2}" srcOrd="1" destOrd="0" presId="urn:microsoft.com/office/officeart/2005/8/layout/hList2"/>
    <dgm:cxn modelId="{A5D8DC5F-CBD0-4A52-84FC-F6909024D3CB}" type="presParOf" srcId="{969A8787-6A11-4258-86E2-2D08056A0C6A}" destId="{A6F659AE-63FE-495C-BD03-F2E75141C6D2}" srcOrd="2" destOrd="0" presId="urn:microsoft.com/office/officeart/2005/8/layout/hList2"/>
    <dgm:cxn modelId="{50D7ED49-28E6-452B-B384-86960FB82E30}" type="presParOf" srcId="{CBCF0539-FFF8-41AB-9306-74B6FF09C0D3}" destId="{372B1A46-BACD-4B0B-B164-6C4B93AE1D34}" srcOrd="3" destOrd="0" presId="urn:microsoft.com/office/officeart/2005/8/layout/hList2"/>
    <dgm:cxn modelId="{BC46B27E-A858-4E3A-9263-408137C3A3C3}" type="presParOf" srcId="{CBCF0539-FFF8-41AB-9306-74B6FF09C0D3}" destId="{87F7F797-8EA6-4F48-9027-DB732F73B946}" srcOrd="4" destOrd="0" presId="urn:microsoft.com/office/officeart/2005/8/layout/hList2"/>
    <dgm:cxn modelId="{8307CDE9-08C8-4E3D-B095-8096CE55B2B5}" type="presParOf" srcId="{87F7F797-8EA6-4F48-9027-DB732F73B946}" destId="{E3CD4411-6E84-4DC1-B964-0FCF43419512}" srcOrd="0" destOrd="0" presId="urn:microsoft.com/office/officeart/2005/8/layout/hList2"/>
    <dgm:cxn modelId="{344DF1A7-907D-4377-9AE5-16453ADE4FC8}" type="presParOf" srcId="{87F7F797-8EA6-4F48-9027-DB732F73B946}" destId="{E9127EED-4A43-4300-900D-4E938D062BE0}" srcOrd="1" destOrd="0" presId="urn:microsoft.com/office/officeart/2005/8/layout/hList2"/>
    <dgm:cxn modelId="{0AD1277B-334F-490E-AAB8-46E061F63485}" type="presParOf" srcId="{87F7F797-8EA6-4F48-9027-DB732F73B946}" destId="{C8DE8837-F978-4AC9-8E53-F386B811A783}"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C5BFA4-15AB-4231-979D-8B3E7C0CE257}"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AU"/>
        </a:p>
      </dgm:t>
    </dgm:pt>
    <dgm:pt modelId="{296FA3D0-BEB8-49D0-A490-A36C9068F223}">
      <dgm:prSet/>
      <dgm:spPr/>
      <dgm:t>
        <a:bodyPr/>
        <a:lstStyle/>
        <a:p>
          <a:r>
            <a:rPr lang="en-US" b="1" baseline="0"/>
            <a:t>Performance</a:t>
          </a:r>
          <a:endParaRPr lang="en-AU"/>
        </a:p>
      </dgm:t>
    </dgm:pt>
    <dgm:pt modelId="{6E969C77-C7EF-4256-82C2-4F8ADFC38BAF}" type="parTrans" cxnId="{76D2A270-37DC-462D-AF7F-BE02A9E3BA01}">
      <dgm:prSet/>
      <dgm:spPr/>
      <dgm:t>
        <a:bodyPr/>
        <a:lstStyle/>
        <a:p>
          <a:endParaRPr lang="en-AU"/>
        </a:p>
      </dgm:t>
    </dgm:pt>
    <dgm:pt modelId="{89A293FA-880E-4321-B509-AE0BCDD74A6E}" type="sibTrans" cxnId="{76D2A270-37DC-462D-AF7F-BE02A9E3BA01}">
      <dgm:prSet/>
      <dgm:spPr/>
      <dgm:t>
        <a:bodyPr/>
        <a:lstStyle/>
        <a:p>
          <a:endParaRPr lang="en-AU"/>
        </a:p>
      </dgm:t>
    </dgm:pt>
    <dgm:pt modelId="{44D246A4-16F2-43C5-8218-DDF86A9D4375}">
      <dgm:prSet custT="1"/>
      <dgm:spPr>
        <a:solidFill>
          <a:schemeClr val="tx2"/>
        </a:solidFill>
      </dgm:spPr>
      <dgm:t>
        <a:bodyPr/>
        <a:lstStyle/>
        <a:p>
          <a:r>
            <a:rPr lang="en-US" sz="1300" baseline="0" dirty="0"/>
            <a:t>Run programs up to 100x faster than Hadoop MapReduce in memory</a:t>
          </a:r>
          <a:endParaRPr lang="en-AU" sz="1300" dirty="0"/>
        </a:p>
      </dgm:t>
    </dgm:pt>
    <dgm:pt modelId="{7CFD2E93-6AA1-40A2-8FC0-6F3DD6A34CA1}" type="parTrans" cxnId="{2A1A5065-2009-4898-8C0A-245B1CA74B51}">
      <dgm:prSet/>
      <dgm:spPr/>
      <dgm:t>
        <a:bodyPr/>
        <a:lstStyle/>
        <a:p>
          <a:endParaRPr lang="en-AU"/>
        </a:p>
      </dgm:t>
    </dgm:pt>
    <dgm:pt modelId="{597B3337-4117-4A96-BE17-C0C416D53D66}" type="sibTrans" cxnId="{2A1A5065-2009-4898-8C0A-245B1CA74B51}">
      <dgm:prSet/>
      <dgm:spPr/>
      <dgm:t>
        <a:bodyPr/>
        <a:lstStyle/>
        <a:p>
          <a:endParaRPr lang="en-AU"/>
        </a:p>
      </dgm:t>
    </dgm:pt>
    <dgm:pt modelId="{46CA007D-CEF1-4634-B84A-BDB471CA328E}">
      <dgm:prSet custT="1"/>
      <dgm:spPr>
        <a:solidFill>
          <a:schemeClr val="tx2"/>
        </a:solidFill>
      </dgm:spPr>
      <dgm:t>
        <a:bodyPr/>
        <a:lstStyle/>
        <a:p>
          <a:r>
            <a:rPr lang="en-US" sz="1300" baseline="0" dirty="0"/>
            <a:t>10x faster on disk</a:t>
          </a:r>
          <a:endParaRPr lang="en-AU" sz="1300" dirty="0"/>
        </a:p>
      </dgm:t>
    </dgm:pt>
    <dgm:pt modelId="{AFCF36E4-2FC8-48DB-B911-1EAF469F793F}" type="parTrans" cxnId="{AD1B75CC-B020-4A7A-9F0D-9C34AE629C89}">
      <dgm:prSet/>
      <dgm:spPr/>
      <dgm:t>
        <a:bodyPr/>
        <a:lstStyle/>
        <a:p>
          <a:endParaRPr lang="en-AU"/>
        </a:p>
      </dgm:t>
    </dgm:pt>
    <dgm:pt modelId="{C9B137D6-CC60-4379-9635-3C271038DA9C}" type="sibTrans" cxnId="{AD1B75CC-B020-4A7A-9F0D-9C34AE629C89}">
      <dgm:prSet/>
      <dgm:spPr/>
      <dgm:t>
        <a:bodyPr/>
        <a:lstStyle/>
        <a:p>
          <a:endParaRPr lang="en-AU"/>
        </a:p>
      </dgm:t>
    </dgm:pt>
    <dgm:pt modelId="{24FEA5B1-EADF-4915-9FE0-EDBE0FE11DA6}">
      <dgm:prSet custT="1"/>
      <dgm:spPr>
        <a:solidFill>
          <a:schemeClr val="tx2"/>
        </a:solidFill>
      </dgm:spPr>
      <dgm:t>
        <a:bodyPr/>
        <a:lstStyle/>
        <a:p>
          <a:r>
            <a:rPr lang="en-US" sz="1300" baseline="0" dirty="0"/>
            <a:t>Useful for real-time and batch processing</a:t>
          </a:r>
          <a:endParaRPr lang="en-AU" sz="1300" dirty="0"/>
        </a:p>
      </dgm:t>
    </dgm:pt>
    <dgm:pt modelId="{5CE9A626-3770-483F-84DB-605EE98A7BD3}" type="parTrans" cxnId="{699AD8F6-0A43-4206-B2AD-61AD837236DB}">
      <dgm:prSet/>
      <dgm:spPr/>
      <dgm:t>
        <a:bodyPr/>
        <a:lstStyle/>
        <a:p>
          <a:endParaRPr lang="en-AU"/>
        </a:p>
      </dgm:t>
    </dgm:pt>
    <dgm:pt modelId="{A201C57A-B5B7-45EB-B8A9-CBB719C009EC}" type="sibTrans" cxnId="{699AD8F6-0A43-4206-B2AD-61AD837236DB}">
      <dgm:prSet/>
      <dgm:spPr/>
      <dgm:t>
        <a:bodyPr/>
        <a:lstStyle/>
        <a:p>
          <a:endParaRPr lang="en-AU"/>
        </a:p>
      </dgm:t>
    </dgm:pt>
    <dgm:pt modelId="{6F872174-1702-4467-A9E3-E40EB1C0A988}">
      <dgm:prSet/>
      <dgm:spPr/>
      <dgm:t>
        <a:bodyPr/>
        <a:lstStyle/>
        <a:p>
          <a:r>
            <a:rPr lang="en-US" b="1" baseline="0"/>
            <a:t>Productivity</a:t>
          </a:r>
          <a:r>
            <a:rPr lang="en-US" baseline="0"/>
            <a:t> </a:t>
          </a:r>
          <a:endParaRPr lang="en-AU"/>
        </a:p>
      </dgm:t>
    </dgm:pt>
    <dgm:pt modelId="{529F4BE5-BB23-4DB9-9214-C3B92F7D1F95}" type="parTrans" cxnId="{D30CB854-9AEA-490A-8C9F-9B8A0348E7E3}">
      <dgm:prSet/>
      <dgm:spPr/>
      <dgm:t>
        <a:bodyPr/>
        <a:lstStyle/>
        <a:p>
          <a:endParaRPr lang="en-AU"/>
        </a:p>
      </dgm:t>
    </dgm:pt>
    <dgm:pt modelId="{86EEA30D-25AB-4C56-ADFB-6863DE51C814}" type="sibTrans" cxnId="{D30CB854-9AEA-490A-8C9F-9B8A0348E7E3}">
      <dgm:prSet/>
      <dgm:spPr/>
      <dgm:t>
        <a:bodyPr/>
        <a:lstStyle/>
        <a:p>
          <a:endParaRPr lang="en-AU"/>
        </a:p>
      </dgm:t>
    </dgm:pt>
    <dgm:pt modelId="{DE33857A-8092-442C-82E3-3A696DEBCEEF}">
      <dgm:prSet/>
      <dgm:spPr>
        <a:solidFill>
          <a:schemeClr val="tx2"/>
        </a:solidFill>
      </dgm:spPr>
      <dgm:t>
        <a:bodyPr/>
        <a:lstStyle/>
        <a:p>
          <a:r>
            <a:rPr lang="en-US" baseline="0"/>
            <a:t>Write applications quickly in Scala or Python, Java</a:t>
          </a:r>
          <a:endParaRPr lang="en-AU"/>
        </a:p>
      </dgm:t>
    </dgm:pt>
    <dgm:pt modelId="{1501F536-4049-4C3C-8207-244F7AC014FE}" type="parTrans" cxnId="{D309F08E-0E14-4E33-B284-7B6FB5623215}">
      <dgm:prSet/>
      <dgm:spPr/>
      <dgm:t>
        <a:bodyPr/>
        <a:lstStyle/>
        <a:p>
          <a:endParaRPr lang="en-AU"/>
        </a:p>
      </dgm:t>
    </dgm:pt>
    <dgm:pt modelId="{3432969A-4438-4B6B-987C-2D4CDEB1489D}" type="sibTrans" cxnId="{D309F08E-0E14-4E33-B284-7B6FB5623215}">
      <dgm:prSet/>
      <dgm:spPr/>
      <dgm:t>
        <a:bodyPr/>
        <a:lstStyle/>
        <a:p>
          <a:endParaRPr lang="en-AU"/>
        </a:p>
      </dgm:t>
    </dgm:pt>
    <dgm:pt modelId="{A6DD0B30-14C9-4D36-A6A6-E0C8D7D71426}">
      <dgm:prSet/>
      <dgm:spPr>
        <a:solidFill>
          <a:schemeClr val="tx2"/>
        </a:solidFill>
      </dgm:spPr>
      <dgm:t>
        <a:bodyPr/>
        <a:lstStyle/>
        <a:p>
          <a:r>
            <a:rPr lang="en-US" baseline="0" dirty="0"/>
            <a:t>Over 80 high-level operators that make it easy to build parallel apps</a:t>
          </a:r>
          <a:endParaRPr lang="en-AU" dirty="0"/>
        </a:p>
      </dgm:t>
    </dgm:pt>
    <dgm:pt modelId="{4E04C1CA-E1F2-4268-987E-D49F6BD4073A}" type="parTrans" cxnId="{75867EFC-631E-4CAF-9D18-1798312CE7EB}">
      <dgm:prSet/>
      <dgm:spPr/>
      <dgm:t>
        <a:bodyPr/>
        <a:lstStyle/>
        <a:p>
          <a:endParaRPr lang="en-AU"/>
        </a:p>
      </dgm:t>
    </dgm:pt>
    <dgm:pt modelId="{1D15E326-632F-44EB-AF6B-9E7042345E04}" type="sibTrans" cxnId="{75867EFC-631E-4CAF-9D18-1798312CE7EB}">
      <dgm:prSet/>
      <dgm:spPr/>
      <dgm:t>
        <a:bodyPr/>
        <a:lstStyle/>
        <a:p>
          <a:endParaRPr lang="en-AU"/>
        </a:p>
      </dgm:t>
    </dgm:pt>
    <dgm:pt modelId="{B713AE5B-DA27-4985-84EA-9158D2FE3DF0}">
      <dgm:prSet/>
      <dgm:spPr>
        <a:solidFill>
          <a:schemeClr val="tx2"/>
        </a:solidFill>
      </dgm:spPr>
      <dgm:t>
        <a:bodyPr/>
        <a:lstStyle/>
        <a:p>
          <a:r>
            <a:rPr lang="en-US" baseline="0"/>
            <a:t>Use interactively from the Scala and Python shells</a:t>
          </a:r>
          <a:endParaRPr lang="en-AU"/>
        </a:p>
      </dgm:t>
    </dgm:pt>
    <dgm:pt modelId="{A4634904-D9DE-420C-B953-632B990606B2}" type="parTrans" cxnId="{FA366476-5F0C-4B03-BDAE-2781AD90D22F}">
      <dgm:prSet/>
      <dgm:spPr/>
      <dgm:t>
        <a:bodyPr/>
        <a:lstStyle/>
        <a:p>
          <a:endParaRPr lang="en-AU"/>
        </a:p>
      </dgm:t>
    </dgm:pt>
    <dgm:pt modelId="{DB215E05-BD69-4383-B09A-37D0ACD6594C}" type="sibTrans" cxnId="{FA366476-5F0C-4B03-BDAE-2781AD90D22F}">
      <dgm:prSet/>
      <dgm:spPr/>
      <dgm:t>
        <a:bodyPr/>
        <a:lstStyle/>
        <a:p>
          <a:endParaRPr lang="en-AU"/>
        </a:p>
      </dgm:t>
    </dgm:pt>
    <dgm:pt modelId="{2E21F837-7B13-4C96-9A62-33D81FEF9E9B}">
      <dgm:prSet/>
      <dgm:spPr/>
      <dgm:t>
        <a:bodyPr/>
        <a:lstStyle/>
        <a:p>
          <a:r>
            <a:rPr lang="en-US" b="1" baseline="0"/>
            <a:t>Unified and integrated analytics model</a:t>
          </a:r>
          <a:endParaRPr lang="en-AU"/>
        </a:p>
      </dgm:t>
    </dgm:pt>
    <dgm:pt modelId="{7143DE6B-75AC-43E8-8BAB-89269CAAE6C1}" type="parTrans" cxnId="{DC71ACF2-F442-48A2-933A-479A7C42F331}">
      <dgm:prSet/>
      <dgm:spPr/>
      <dgm:t>
        <a:bodyPr/>
        <a:lstStyle/>
        <a:p>
          <a:endParaRPr lang="en-AU"/>
        </a:p>
      </dgm:t>
    </dgm:pt>
    <dgm:pt modelId="{DC42264C-E647-499D-9D07-A288DA3CD827}" type="sibTrans" cxnId="{DC71ACF2-F442-48A2-933A-479A7C42F331}">
      <dgm:prSet/>
      <dgm:spPr/>
      <dgm:t>
        <a:bodyPr/>
        <a:lstStyle/>
        <a:p>
          <a:endParaRPr lang="en-AU"/>
        </a:p>
      </dgm:t>
    </dgm:pt>
    <dgm:pt modelId="{6F911035-4A0A-4216-A6BB-D33EE44AD026}">
      <dgm:prSet/>
      <dgm:spPr>
        <a:solidFill>
          <a:schemeClr val="tx2"/>
        </a:solidFill>
      </dgm:spPr>
      <dgm:t>
        <a:bodyPr/>
        <a:lstStyle/>
        <a:p>
          <a:r>
            <a:rPr lang="en-IN" baseline="0"/>
            <a:t>Includes higher-level libraries in integrated framework</a:t>
          </a:r>
          <a:endParaRPr lang="en-AU"/>
        </a:p>
      </dgm:t>
    </dgm:pt>
    <dgm:pt modelId="{C6115CB4-BBD5-4211-B0A6-46149632C391}" type="parTrans" cxnId="{CE279E7C-8A6F-4ECE-9694-3A01C2372FB7}">
      <dgm:prSet/>
      <dgm:spPr/>
      <dgm:t>
        <a:bodyPr/>
        <a:lstStyle/>
        <a:p>
          <a:endParaRPr lang="en-AU"/>
        </a:p>
      </dgm:t>
    </dgm:pt>
    <dgm:pt modelId="{BC21DBC7-259E-411B-9AB1-8AD1A23B1729}" type="sibTrans" cxnId="{CE279E7C-8A6F-4ECE-9694-3A01C2372FB7}">
      <dgm:prSet/>
      <dgm:spPr/>
      <dgm:t>
        <a:bodyPr/>
        <a:lstStyle/>
        <a:p>
          <a:endParaRPr lang="en-AU"/>
        </a:p>
      </dgm:t>
    </dgm:pt>
    <dgm:pt modelId="{453B0F1B-3571-4BD4-91EC-1C1D8F3D3E4D}">
      <dgm:prSet/>
      <dgm:spPr>
        <a:solidFill>
          <a:schemeClr val="tx2"/>
        </a:solidFill>
      </dgm:spPr>
      <dgm:t>
        <a:bodyPr/>
        <a:lstStyle/>
        <a:p>
          <a:r>
            <a:rPr lang="en-IN" baseline="0" dirty="0"/>
            <a:t>Combine </a:t>
          </a:r>
          <a:r>
            <a:rPr lang="en-US" baseline="0" dirty="0"/>
            <a:t>SQL, streaming, graph processing</a:t>
          </a:r>
          <a:endParaRPr lang="en-AU" dirty="0"/>
        </a:p>
      </dgm:t>
    </dgm:pt>
    <dgm:pt modelId="{253A75AB-7775-4095-A0EF-CD4F708E537D}" type="parTrans" cxnId="{BBF11CD7-D9EC-4240-A304-36301113E7E5}">
      <dgm:prSet/>
      <dgm:spPr/>
      <dgm:t>
        <a:bodyPr/>
        <a:lstStyle/>
        <a:p>
          <a:endParaRPr lang="en-AU"/>
        </a:p>
      </dgm:t>
    </dgm:pt>
    <dgm:pt modelId="{728A7275-5530-4558-A1D3-FD6C1DFF0D48}" type="sibTrans" cxnId="{BBF11CD7-D9EC-4240-A304-36301113E7E5}">
      <dgm:prSet/>
      <dgm:spPr/>
      <dgm:t>
        <a:bodyPr/>
        <a:lstStyle/>
        <a:p>
          <a:endParaRPr lang="en-AU"/>
        </a:p>
      </dgm:t>
    </dgm:pt>
    <dgm:pt modelId="{62853489-4DC7-44CC-8BF1-B2913E5A280A}">
      <dgm:prSet/>
      <dgm:spPr>
        <a:solidFill>
          <a:schemeClr val="tx2"/>
        </a:solidFill>
      </dgm:spPr>
      <dgm:t>
        <a:bodyPr/>
        <a:lstStyle/>
        <a:p>
          <a:r>
            <a:rPr lang="en-US" baseline="0"/>
            <a:t>Runs on Hadoop (Yarn, Mesos), standalone, or in the cloud</a:t>
          </a:r>
          <a:endParaRPr lang="en-AU"/>
        </a:p>
      </dgm:t>
    </dgm:pt>
    <dgm:pt modelId="{163400FB-555B-46E5-ABB6-2159A3C6F748}" type="parTrans" cxnId="{587582FD-6C71-4EF6-9B0C-10F2073D1997}">
      <dgm:prSet/>
      <dgm:spPr/>
      <dgm:t>
        <a:bodyPr/>
        <a:lstStyle/>
        <a:p>
          <a:endParaRPr lang="en-AU"/>
        </a:p>
      </dgm:t>
    </dgm:pt>
    <dgm:pt modelId="{DBE6174B-715D-4654-BBB0-7D6AFE818324}" type="sibTrans" cxnId="{587582FD-6C71-4EF6-9B0C-10F2073D1997}">
      <dgm:prSet/>
      <dgm:spPr/>
      <dgm:t>
        <a:bodyPr/>
        <a:lstStyle/>
        <a:p>
          <a:endParaRPr lang="en-AU"/>
        </a:p>
      </dgm:t>
    </dgm:pt>
    <dgm:pt modelId="{8BBE772C-BDD7-4F11-AFBF-571903A88560}">
      <dgm:prSet/>
      <dgm:spPr>
        <a:solidFill>
          <a:schemeClr val="tx2"/>
        </a:solidFill>
      </dgm:spPr>
      <dgm:t>
        <a:bodyPr/>
        <a:lstStyle/>
        <a:p>
          <a:r>
            <a:rPr lang="en-US" baseline="0" dirty="0"/>
            <a:t>Diverse data sources including HDFS (CSV, JSON, etc.), Azure Storage, Cosmos DB, Azure SQL Data Warehouse, Parquet, JDBC</a:t>
          </a:r>
          <a:endParaRPr lang="en-AU" dirty="0"/>
        </a:p>
      </dgm:t>
    </dgm:pt>
    <dgm:pt modelId="{A39456CD-3C40-43B7-85B4-6F73B7CB9E30}" type="parTrans" cxnId="{386469EB-17B3-40DC-A022-B8B1585F0F44}">
      <dgm:prSet/>
      <dgm:spPr/>
      <dgm:t>
        <a:bodyPr/>
        <a:lstStyle/>
        <a:p>
          <a:endParaRPr lang="en-AU"/>
        </a:p>
      </dgm:t>
    </dgm:pt>
    <dgm:pt modelId="{511D3D0A-5F6E-4B7D-B3B5-8055B94DC0C4}" type="sibTrans" cxnId="{386469EB-17B3-40DC-A022-B8B1585F0F44}">
      <dgm:prSet/>
      <dgm:spPr/>
      <dgm:t>
        <a:bodyPr/>
        <a:lstStyle/>
        <a:p>
          <a:endParaRPr lang="en-AU"/>
        </a:p>
      </dgm:t>
    </dgm:pt>
    <dgm:pt modelId="{6475A7C6-D0F3-4968-895F-A42B0279E15B}">
      <dgm:prSet/>
      <dgm:spPr/>
      <dgm:t>
        <a:bodyPr/>
        <a:lstStyle/>
        <a:p>
          <a:r>
            <a:rPr lang="en-US" b="1" baseline="0"/>
            <a:t>Open</a:t>
          </a:r>
          <a:endParaRPr lang="en-AU"/>
        </a:p>
      </dgm:t>
    </dgm:pt>
    <dgm:pt modelId="{930167CF-D30C-4BAA-894C-88DE245C011C}" type="parTrans" cxnId="{10397B9A-927F-4CCE-BCB5-8668B370052F}">
      <dgm:prSet/>
      <dgm:spPr/>
      <dgm:t>
        <a:bodyPr/>
        <a:lstStyle/>
        <a:p>
          <a:endParaRPr lang="en-AU"/>
        </a:p>
      </dgm:t>
    </dgm:pt>
    <dgm:pt modelId="{6760C767-16A5-4CA6-A155-71351EC916F0}" type="sibTrans" cxnId="{10397B9A-927F-4CCE-BCB5-8668B370052F}">
      <dgm:prSet/>
      <dgm:spPr/>
      <dgm:t>
        <a:bodyPr/>
        <a:lstStyle/>
        <a:p>
          <a:endParaRPr lang="en-AU"/>
        </a:p>
      </dgm:t>
    </dgm:pt>
    <dgm:pt modelId="{0797209A-1754-4693-AC95-8B7EAB21A245}">
      <dgm:prSet/>
      <dgm:spPr>
        <a:solidFill>
          <a:schemeClr val="tx2"/>
        </a:solidFill>
      </dgm:spPr>
      <dgm:t>
        <a:bodyPr/>
        <a:lstStyle/>
        <a:p>
          <a:r>
            <a:rPr lang="en-US" baseline="0"/>
            <a:t>Apache Project</a:t>
          </a:r>
          <a:endParaRPr lang="en-AU"/>
        </a:p>
      </dgm:t>
    </dgm:pt>
    <dgm:pt modelId="{FF44ABEE-C8C8-4DDD-9D77-FA1CC7E4314C}" type="parTrans" cxnId="{5D0597EC-9805-43C1-9B09-702269FA9F5A}">
      <dgm:prSet/>
      <dgm:spPr/>
      <dgm:t>
        <a:bodyPr/>
        <a:lstStyle/>
        <a:p>
          <a:endParaRPr lang="en-AU"/>
        </a:p>
      </dgm:t>
    </dgm:pt>
    <dgm:pt modelId="{DE14094A-4182-4BC8-82EE-D5EEE483900D}" type="sibTrans" cxnId="{5D0597EC-9805-43C1-9B09-702269FA9F5A}">
      <dgm:prSet/>
      <dgm:spPr/>
      <dgm:t>
        <a:bodyPr/>
        <a:lstStyle/>
        <a:p>
          <a:endParaRPr lang="en-AU"/>
        </a:p>
      </dgm:t>
    </dgm:pt>
    <dgm:pt modelId="{2ED582D9-1D38-458B-A699-1755E557EF00}">
      <dgm:prSet/>
      <dgm:spPr>
        <a:solidFill>
          <a:schemeClr val="tx2"/>
        </a:solidFill>
      </dgm:spPr>
      <dgm:t>
        <a:bodyPr/>
        <a:lstStyle/>
        <a:p>
          <a:r>
            <a:rPr lang="en-US" baseline="0"/>
            <a:t>Contributors: 50 companies and over 400 developers, growing</a:t>
          </a:r>
          <a:endParaRPr lang="en-AU"/>
        </a:p>
      </dgm:t>
    </dgm:pt>
    <dgm:pt modelId="{ED2351B8-40FD-4A02-AFE7-43702FA8B056}" type="parTrans" cxnId="{67C50084-D766-4EA2-B495-3FFACB63B282}">
      <dgm:prSet/>
      <dgm:spPr/>
      <dgm:t>
        <a:bodyPr/>
        <a:lstStyle/>
        <a:p>
          <a:endParaRPr lang="en-AU"/>
        </a:p>
      </dgm:t>
    </dgm:pt>
    <dgm:pt modelId="{EAFE1FC7-81E6-4960-9E33-651E35C04882}" type="sibTrans" cxnId="{67C50084-D766-4EA2-B495-3FFACB63B282}">
      <dgm:prSet/>
      <dgm:spPr/>
      <dgm:t>
        <a:bodyPr/>
        <a:lstStyle/>
        <a:p>
          <a:endParaRPr lang="en-AU"/>
        </a:p>
      </dgm:t>
    </dgm:pt>
    <dgm:pt modelId="{AFD98704-EB6E-4F4E-A5A9-4BDE6FE14FE6}" type="pres">
      <dgm:prSet presAssocID="{26C5BFA4-15AB-4231-979D-8B3E7C0CE257}" presName="linearFlow" presStyleCnt="0">
        <dgm:presLayoutVars>
          <dgm:dir/>
          <dgm:animLvl val="lvl"/>
          <dgm:resizeHandles/>
        </dgm:presLayoutVars>
      </dgm:prSet>
      <dgm:spPr/>
    </dgm:pt>
    <dgm:pt modelId="{E772B278-299C-4496-B3A8-18DF7EE6E42E}" type="pres">
      <dgm:prSet presAssocID="{296FA3D0-BEB8-49D0-A490-A36C9068F223}" presName="compositeNode" presStyleCnt="0">
        <dgm:presLayoutVars>
          <dgm:bulletEnabled val="1"/>
        </dgm:presLayoutVars>
      </dgm:prSet>
      <dgm:spPr/>
    </dgm:pt>
    <dgm:pt modelId="{517776E6-BD14-44E1-BDD0-8CB8A0A40573}" type="pres">
      <dgm:prSet presAssocID="{296FA3D0-BEB8-49D0-A490-A36C9068F223}" presName="image" presStyleLbl="fgImgPlace1" presStyleIdx="0" presStyleCnt="4"/>
      <dgm:spPr>
        <a:solidFill>
          <a:schemeClr val="tx2"/>
        </a:solidFill>
      </dgm:spPr>
    </dgm:pt>
    <dgm:pt modelId="{4FE1B96D-D92D-44CC-BF84-043E657EF9E8}" type="pres">
      <dgm:prSet presAssocID="{296FA3D0-BEB8-49D0-A490-A36C9068F223}" presName="childNode" presStyleLbl="node1" presStyleIdx="0" presStyleCnt="4">
        <dgm:presLayoutVars>
          <dgm:bulletEnabled val="1"/>
        </dgm:presLayoutVars>
      </dgm:prSet>
      <dgm:spPr/>
    </dgm:pt>
    <dgm:pt modelId="{53D604ED-2A99-4574-981D-C2FFD7EF7917}" type="pres">
      <dgm:prSet presAssocID="{296FA3D0-BEB8-49D0-A490-A36C9068F223}" presName="parentNode" presStyleLbl="revTx" presStyleIdx="0" presStyleCnt="4">
        <dgm:presLayoutVars>
          <dgm:chMax val="0"/>
          <dgm:bulletEnabled val="1"/>
        </dgm:presLayoutVars>
      </dgm:prSet>
      <dgm:spPr/>
    </dgm:pt>
    <dgm:pt modelId="{353043FA-B1D5-4E96-B941-46EF6B198F5F}" type="pres">
      <dgm:prSet presAssocID="{89A293FA-880E-4321-B509-AE0BCDD74A6E}" presName="sibTrans" presStyleCnt="0"/>
      <dgm:spPr/>
    </dgm:pt>
    <dgm:pt modelId="{4E388B55-DDA1-4214-8B0A-6D4FA65F289B}" type="pres">
      <dgm:prSet presAssocID="{6F872174-1702-4467-A9E3-E40EB1C0A988}" presName="compositeNode" presStyleCnt="0">
        <dgm:presLayoutVars>
          <dgm:bulletEnabled val="1"/>
        </dgm:presLayoutVars>
      </dgm:prSet>
      <dgm:spPr/>
    </dgm:pt>
    <dgm:pt modelId="{279BDC96-8496-4C59-B40F-9AF8E03D0D06}" type="pres">
      <dgm:prSet presAssocID="{6F872174-1702-4467-A9E3-E40EB1C0A988}" presName="image" presStyleLbl="fgImgPlace1" presStyleIdx="1" presStyleCnt="4"/>
      <dgm:spPr>
        <a:solidFill>
          <a:schemeClr val="tx2"/>
        </a:solidFill>
      </dgm:spPr>
    </dgm:pt>
    <dgm:pt modelId="{B212D6E7-8DB3-4EED-92A9-63FEDB07CB86}" type="pres">
      <dgm:prSet presAssocID="{6F872174-1702-4467-A9E3-E40EB1C0A988}" presName="childNode" presStyleLbl="node1" presStyleIdx="1" presStyleCnt="4">
        <dgm:presLayoutVars>
          <dgm:bulletEnabled val="1"/>
        </dgm:presLayoutVars>
      </dgm:prSet>
      <dgm:spPr/>
    </dgm:pt>
    <dgm:pt modelId="{DC5A41EC-9E8C-46A2-B375-DC6836CFB0A7}" type="pres">
      <dgm:prSet presAssocID="{6F872174-1702-4467-A9E3-E40EB1C0A988}" presName="parentNode" presStyleLbl="revTx" presStyleIdx="1" presStyleCnt="4">
        <dgm:presLayoutVars>
          <dgm:chMax val="0"/>
          <dgm:bulletEnabled val="1"/>
        </dgm:presLayoutVars>
      </dgm:prSet>
      <dgm:spPr/>
    </dgm:pt>
    <dgm:pt modelId="{51CEF608-DB64-46F7-890E-D664FBAD8599}" type="pres">
      <dgm:prSet presAssocID="{86EEA30D-25AB-4C56-ADFB-6863DE51C814}" presName="sibTrans" presStyleCnt="0"/>
      <dgm:spPr/>
    </dgm:pt>
    <dgm:pt modelId="{82443BCB-03E2-46A4-BFCF-5F5326A8B790}" type="pres">
      <dgm:prSet presAssocID="{2E21F837-7B13-4C96-9A62-33D81FEF9E9B}" presName="compositeNode" presStyleCnt="0">
        <dgm:presLayoutVars>
          <dgm:bulletEnabled val="1"/>
        </dgm:presLayoutVars>
      </dgm:prSet>
      <dgm:spPr/>
    </dgm:pt>
    <dgm:pt modelId="{0A36DDA5-ABC4-461E-9BF4-A75F190FC506}" type="pres">
      <dgm:prSet presAssocID="{2E21F837-7B13-4C96-9A62-33D81FEF9E9B}" presName="image" presStyleLbl="fgImgPlace1" presStyleIdx="2" presStyleCnt="4"/>
      <dgm:spPr>
        <a:solidFill>
          <a:schemeClr val="tx2"/>
        </a:solidFill>
      </dgm:spPr>
    </dgm:pt>
    <dgm:pt modelId="{9BDCAF98-6DE8-4204-B1A3-E7DF53F573C5}" type="pres">
      <dgm:prSet presAssocID="{2E21F837-7B13-4C96-9A62-33D81FEF9E9B}" presName="childNode" presStyleLbl="node1" presStyleIdx="2" presStyleCnt="4">
        <dgm:presLayoutVars>
          <dgm:bulletEnabled val="1"/>
        </dgm:presLayoutVars>
      </dgm:prSet>
      <dgm:spPr/>
    </dgm:pt>
    <dgm:pt modelId="{A00B007D-5ACF-4079-AD8D-6D5D9F28696E}" type="pres">
      <dgm:prSet presAssocID="{2E21F837-7B13-4C96-9A62-33D81FEF9E9B}" presName="parentNode" presStyleLbl="revTx" presStyleIdx="2" presStyleCnt="4">
        <dgm:presLayoutVars>
          <dgm:chMax val="0"/>
          <dgm:bulletEnabled val="1"/>
        </dgm:presLayoutVars>
      </dgm:prSet>
      <dgm:spPr/>
    </dgm:pt>
    <dgm:pt modelId="{E2EEAE73-C365-48DE-A7F6-B1D43DD0529C}" type="pres">
      <dgm:prSet presAssocID="{DC42264C-E647-499D-9D07-A288DA3CD827}" presName="sibTrans" presStyleCnt="0"/>
      <dgm:spPr/>
    </dgm:pt>
    <dgm:pt modelId="{18AE58D1-92E5-4F05-9F8C-26FF7E0FF246}" type="pres">
      <dgm:prSet presAssocID="{6475A7C6-D0F3-4968-895F-A42B0279E15B}" presName="compositeNode" presStyleCnt="0">
        <dgm:presLayoutVars>
          <dgm:bulletEnabled val="1"/>
        </dgm:presLayoutVars>
      </dgm:prSet>
      <dgm:spPr/>
    </dgm:pt>
    <dgm:pt modelId="{E694D6EC-403C-4795-884E-C571613303C0}" type="pres">
      <dgm:prSet presAssocID="{6475A7C6-D0F3-4968-895F-A42B0279E15B}" presName="image" presStyleLbl="fgImgPlace1" presStyleIdx="3" presStyleCnt="4"/>
      <dgm:spPr>
        <a:solidFill>
          <a:schemeClr val="tx2"/>
        </a:solidFill>
      </dgm:spPr>
    </dgm:pt>
    <dgm:pt modelId="{735AE1A1-0468-497C-9D41-8F960B445D7C}" type="pres">
      <dgm:prSet presAssocID="{6475A7C6-D0F3-4968-895F-A42B0279E15B}" presName="childNode" presStyleLbl="node1" presStyleIdx="3" presStyleCnt="4">
        <dgm:presLayoutVars>
          <dgm:bulletEnabled val="1"/>
        </dgm:presLayoutVars>
      </dgm:prSet>
      <dgm:spPr/>
    </dgm:pt>
    <dgm:pt modelId="{4AEC3C8A-D485-43CA-A395-A758704D44A4}" type="pres">
      <dgm:prSet presAssocID="{6475A7C6-D0F3-4968-895F-A42B0279E15B}" presName="parentNode" presStyleLbl="revTx" presStyleIdx="3" presStyleCnt="4">
        <dgm:presLayoutVars>
          <dgm:chMax val="0"/>
          <dgm:bulletEnabled val="1"/>
        </dgm:presLayoutVars>
      </dgm:prSet>
      <dgm:spPr/>
    </dgm:pt>
  </dgm:ptLst>
  <dgm:cxnLst>
    <dgm:cxn modelId="{62B9DF04-FCB1-4EB6-A343-B65C7EEF723C}" type="presOf" srcId="{8BBE772C-BDD7-4F11-AFBF-571903A88560}" destId="{9BDCAF98-6DE8-4204-B1A3-E7DF53F573C5}" srcOrd="0" destOrd="3" presId="urn:microsoft.com/office/officeart/2005/8/layout/hList2"/>
    <dgm:cxn modelId="{77C0840C-1193-46AC-BE1A-98FD95DF26D6}" type="presOf" srcId="{6F872174-1702-4467-A9E3-E40EB1C0A988}" destId="{DC5A41EC-9E8C-46A2-B375-DC6836CFB0A7}" srcOrd="0" destOrd="0" presId="urn:microsoft.com/office/officeart/2005/8/layout/hList2"/>
    <dgm:cxn modelId="{B906FF14-F7D6-4745-AEE6-CD309B74E962}" type="presOf" srcId="{DE33857A-8092-442C-82E3-3A696DEBCEEF}" destId="{B212D6E7-8DB3-4EED-92A9-63FEDB07CB86}" srcOrd="0" destOrd="0" presId="urn:microsoft.com/office/officeart/2005/8/layout/hList2"/>
    <dgm:cxn modelId="{432F551F-28F4-4279-8B82-785298D22096}" type="presOf" srcId="{24FEA5B1-EADF-4915-9FE0-EDBE0FE11DA6}" destId="{4FE1B96D-D92D-44CC-BF84-043E657EF9E8}" srcOrd="0" destOrd="2" presId="urn:microsoft.com/office/officeart/2005/8/layout/hList2"/>
    <dgm:cxn modelId="{33282B60-92BC-49ED-8F5F-E7F8C9A44DA8}" type="presOf" srcId="{6F911035-4A0A-4216-A6BB-D33EE44AD026}" destId="{9BDCAF98-6DE8-4204-B1A3-E7DF53F573C5}" srcOrd="0" destOrd="0" presId="urn:microsoft.com/office/officeart/2005/8/layout/hList2"/>
    <dgm:cxn modelId="{2A1A5065-2009-4898-8C0A-245B1CA74B51}" srcId="{296FA3D0-BEB8-49D0-A490-A36C9068F223}" destId="{44D246A4-16F2-43C5-8218-DDF86A9D4375}" srcOrd="0" destOrd="0" parTransId="{7CFD2E93-6AA1-40A2-8FC0-6F3DD6A34CA1}" sibTransId="{597B3337-4117-4A96-BE17-C0C416D53D66}"/>
    <dgm:cxn modelId="{F51EB745-1128-4FF6-9172-DD6C0291BA99}" type="presOf" srcId="{0797209A-1754-4693-AC95-8B7EAB21A245}" destId="{735AE1A1-0468-497C-9D41-8F960B445D7C}" srcOrd="0" destOrd="0" presId="urn:microsoft.com/office/officeart/2005/8/layout/hList2"/>
    <dgm:cxn modelId="{76D2A270-37DC-462D-AF7F-BE02A9E3BA01}" srcId="{26C5BFA4-15AB-4231-979D-8B3E7C0CE257}" destId="{296FA3D0-BEB8-49D0-A490-A36C9068F223}" srcOrd="0" destOrd="0" parTransId="{6E969C77-C7EF-4256-82C2-4F8ADFC38BAF}" sibTransId="{89A293FA-880E-4321-B509-AE0BCDD74A6E}"/>
    <dgm:cxn modelId="{D30CB854-9AEA-490A-8C9F-9B8A0348E7E3}" srcId="{26C5BFA4-15AB-4231-979D-8B3E7C0CE257}" destId="{6F872174-1702-4467-A9E3-E40EB1C0A988}" srcOrd="1" destOrd="0" parTransId="{529F4BE5-BB23-4DB9-9214-C3B92F7D1F95}" sibTransId="{86EEA30D-25AB-4C56-ADFB-6863DE51C814}"/>
    <dgm:cxn modelId="{FA366476-5F0C-4B03-BDAE-2781AD90D22F}" srcId="{6F872174-1702-4467-A9E3-E40EB1C0A988}" destId="{B713AE5B-DA27-4985-84EA-9158D2FE3DF0}" srcOrd="2" destOrd="0" parTransId="{A4634904-D9DE-420C-B953-632B990606B2}" sibTransId="{DB215E05-BD69-4383-B09A-37D0ACD6594C}"/>
    <dgm:cxn modelId="{CE279E7C-8A6F-4ECE-9694-3A01C2372FB7}" srcId="{2E21F837-7B13-4C96-9A62-33D81FEF9E9B}" destId="{6F911035-4A0A-4216-A6BB-D33EE44AD026}" srcOrd="0" destOrd="0" parTransId="{C6115CB4-BBD5-4211-B0A6-46149632C391}" sibTransId="{BC21DBC7-259E-411B-9AB1-8AD1A23B1729}"/>
    <dgm:cxn modelId="{7E0B8681-1E7C-4832-93B9-49DCA1EACCD1}" type="presOf" srcId="{6475A7C6-D0F3-4968-895F-A42B0279E15B}" destId="{4AEC3C8A-D485-43CA-A395-A758704D44A4}" srcOrd="0" destOrd="0" presId="urn:microsoft.com/office/officeart/2005/8/layout/hList2"/>
    <dgm:cxn modelId="{67C50084-D766-4EA2-B495-3FFACB63B282}" srcId="{6475A7C6-D0F3-4968-895F-A42B0279E15B}" destId="{2ED582D9-1D38-458B-A699-1755E557EF00}" srcOrd="1" destOrd="0" parTransId="{ED2351B8-40FD-4A02-AFE7-43702FA8B056}" sibTransId="{EAFE1FC7-81E6-4960-9E33-651E35C04882}"/>
    <dgm:cxn modelId="{AA003E87-D642-446A-8760-EFD8F49548E2}" type="presOf" srcId="{453B0F1B-3571-4BD4-91EC-1C1D8F3D3E4D}" destId="{9BDCAF98-6DE8-4204-B1A3-E7DF53F573C5}" srcOrd="0" destOrd="1" presId="urn:microsoft.com/office/officeart/2005/8/layout/hList2"/>
    <dgm:cxn modelId="{BE30F48D-4906-418E-8B95-62840DB1A2E2}" type="presOf" srcId="{A6DD0B30-14C9-4D36-A6A6-E0C8D7D71426}" destId="{B212D6E7-8DB3-4EED-92A9-63FEDB07CB86}" srcOrd="0" destOrd="1" presId="urn:microsoft.com/office/officeart/2005/8/layout/hList2"/>
    <dgm:cxn modelId="{D309F08E-0E14-4E33-B284-7B6FB5623215}" srcId="{6F872174-1702-4467-A9E3-E40EB1C0A988}" destId="{DE33857A-8092-442C-82E3-3A696DEBCEEF}" srcOrd="0" destOrd="0" parTransId="{1501F536-4049-4C3C-8207-244F7AC014FE}" sibTransId="{3432969A-4438-4B6B-987C-2D4CDEB1489D}"/>
    <dgm:cxn modelId="{10397B9A-927F-4CCE-BCB5-8668B370052F}" srcId="{26C5BFA4-15AB-4231-979D-8B3E7C0CE257}" destId="{6475A7C6-D0F3-4968-895F-A42B0279E15B}" srcOrd="3" destOrd="0" parTransId="{930167CF-D30C-4BAA-894C-88DE245C011C}" sibTransId="{6760C767-16A5-4CA6-A155-71351EC916F0}"/>
    <dgm:cxn modelId="{381D28A9-0195-482B-ABC2-9AD80C7B7FD7}" type="presOf" srcId="{B713AE5B-DA27-4985-84EA-9158D2FE3DF0}" destId="{B212D6E7-8DB3-4EED-92A9-63FEDB07CB86}" srcOrd="0" destOrd="2" presId="urn:microsoft.com/office/officeart/2005/8/layout/hList2"/>
    <dgm:cxn modelId="{14FE03B3-035D-4E63-8433-70F7FED0EB12}" type="presOf" srcId="{44D246A4-16F2-43C5-8218-DDF86A9D4375}" destId="{4FE1B96D-D92D-44CC-BF84-043E657EF9E8}" srcOrd="0" destOrd="0" presId="urn:microsoft.com/office/officeart/2005/8/layout/hList2"/>
    <dgm:cxn modelId="{B27D04B9-79E9-4A4C-8C3B-B2B520C81D62}" type="presOf" srcId="{26C5BFA4-15AB-4231-979D-8B3E7C0CE257}" destId="{AFD98704-EB6E-4F4E-A5A9-4BDE6FE14FE6}" srcOrd="0" destOrd="0" presId="urn:microsoft.com/office/officeart/2005/8/layout/hList2"/>
    <dgm:cxn modelId="{3821C5C9-EF00-4F78-A8E4-408292378F1E}" type="presOf" srcId="{62853489-4DC7-44CC-8BF1-B2913E5A280A}" destId="{9BDCAF98-6DE8-4204-B1A3-E7DF53F573C5}" srcOrd="0" destOrd="2" presId="urn:microsoft.com/office/officeart/2005/8/layout/hList2"/>
    <dgm:cxn modelId="{AD1B75CC-B020-4A7A-9F0D-9C34AE629C89}" srcId="{296FA3D0-BEB8-49D0-A490-A36C9068F223}" destId="{46CA007D-CEF1-4634-B84A-BDB471CA328E}" srcOrd="1" destOrd="0" parTransId="{AFCF36E4-2FC8-48DB-B911-1EAF469F793F}" sibTransId="{C9B137D6-CC60-4379-9635-3C271038DA9C}"/>
    <dgm:cxn modelId="{BBF11CD7-D9EC-4240-A304-36301113E7E5}" srcId="{2E21F837-7B13-4C96-9A62-33D81FEF9E9B}" destId="{453B0F1B-3571-4BD4-91EC-1C1D8F3D3E4D}" srcOrd="1" destOrd="0" parTransId="{253A75AB-7775-4095-A0EF-CD4F708E537D}" sibTransId="{728A7275-5530-4558-A1D3-FD6C1DFF0D48}"/>
    <dgm:cxn modelId="{9E5002DB-383C-4E21-9332-20723EAC8943}" type="presOf" srcId="{2ED582D9-1D38-458B-A699-1755E557EF00}" destId="{735AE1A1-0468-497C-9D41-8F960B445D7C}" srcOrd="0" destOrd="1" presId="urn:microsoft.com/office/officeart/2005/8/layout/hList2"/>
    <dgm:cxn modelId="{97F076E1-6532-4C7E-9CA3-5919E94BF3DC}" type="presOf" srcId="{296FA3D0-BEB8-49D0-A490-A36C9068F223}" destId="{53D604ED-2A99-4574-981D-C2FFD7EF7917}" srcOrd="0" destOrd="0" presId="urn:microsoft.com/office/officeart/2005/8/layout/hList2"/>
    <dgm:cxn modelId="{402208E5-299C-490E-9E86-39DBD0BAB11F}" type="presOf" srcId="{46CA007D-CEF1-4634-B84A-BDB471CA328E}" destId="{4FE1B96D-D92D-44CC-BF84-043E657EF9E8}" srcOrd="0" destOrd="1" presId="urn:microsoft.com/office/officeart/2005/8/layout/hList2"/>
    <dgm:cxn modelId="{386469EB-17B3-40DC-A022-B8B1585F0F44}" srcId="{2E21F837-7B13-4C96-9A62-33D81FEF9E9B}" destId="{8BBE772C-BDD7-4F11-AFBF-571903A88560}" srcOrd="3" destOrd="0" parTransId="{A39456CD-3C40-43B7-85B4-6F73B7CB9E30}" sibTransId="{511D3D0A-5F6E-4B7D-B3B5-8055B94DC0C4}"/>
    <dgm:cxn modelId="{5D0597EC-9805-43C1-9B09-702269FA9F5A}" srcId="{6475A7C6-D0F3-4968-895F-A42B0279E15B}" destId="{0797209A-1754-4693-AC95-8B7EAB21A245}" srcOrd="0" destOrd="0" parTransId="{FF44ABEE-C8C8-4DDD-9D77-FA1CC7E4314C}" sibTransId="{DE14094A-4182-4BC8-82EE-D5EEE483900D}"/>
    <dgm:cxn modelId="{7105FEF0-C106-4869-9DAF-DCC6C517F4B1}" type="presOf" srcId="{2E21F837-7B13-4C96-9A62-33D81FEF9E9B}" destId="{A00B007D-5ACF-4079-AD8D-6D5D9F28696E}" srcOrd="0" destOrd="0" presId="urn:microsoft.com/office/officeart/2005/8/layout/hList2"/>
    <dgm:cxn modelId="{DC71ACF2-F442-48A2-933A-479A7C42F331}" srcId="{26C5BFA4-15AB-4231-979D-8B3E7C0CE257}" destId="{2E21F837-7B13-4C96-9A62-33D81FEF9E9B}" srcOrd="2" destOrd="0" parTransId="{7143DE6B-75AC-43E8-8BAB-89269CAAE6C1}" sibTransId="{DC42264C-E647-499D-9D07-A288DA3CD827}"/>
    <dgm:cxn modelId="{699AD8F6-0A43-4206-B2AD-61AD837236DB}" srcId="{296FA3D0-BEB8-49D0-A490-A36C9068F223}" destId="{24FEA5B1-EADF-4915-9FE0-EDBE0FE11DA6}" srcOrd="2" destOrd="0" parTransId="{5CE9A626-3770-483F-84DB-605EE98A7BD3}" sibTransId="{A201C57A-B5B7-45EB-B8A9-CBB719C009EC}"/>
    <dgm:cxn modelId="{75867EFC-631E-4CAF-9D18-1798312CE7EB}" srcId="{6F872174-1702-4467-A9E3-E40EB1C0A988}" destId="{A6DD0B30-14C9-4D36-A6A6-E0C8D7D71426}" srcOrd="1" destOrd="0" parTransId="{4E04C1CA-E1F2-4268-987E-D49F6BD4073A}" sibTransId="{1D15E326-632F-44EB-AF6B-9E7042345E04}"/>
    <dgm:cxn modelId="{587582FD-6C71-4EF6-9B0C-10F2073D1997}" srcId="{2E21F837-7B13-4C96-9A62-33D81FEF9E9B}" destId="{62853489-4DC7-44CC-8BF1-B2913E5A280A}" srcOrd="2" destOrd="0" parTransId="{163400FB-555B-46E5-ABB6-2159A3C6F748}" sibTransId="{DBE6174B-715D-4654-BBB0-7D6AFE818324}"/>
    <dgm:cxn modelId="{80897B8B-8563-4F7B-8DAC-BA7E4CBE7C6B}" type="presParOf" srcId="{AFD98704-EB6E-4F4E-A5A9-4BDE6FE14FE6}" destId="{E772B278-299C-4496-B3A8-18DF7EE6E42E}" srcOrd="0" destOrd="0" presId="urn:microsoft.com/office/officeart/2005/8/layout/hList2"/>
    <dgm:cxn modelId="{D1DD9F13-76CD-4018-B060-35C448E7BA94}" type="presParOf" srcId="{E772B278-299C-4496-B3A8-18DF7EE6E42E}" destId="{517776E6-BD14-44E1-BDD0-8CB8A0A40573}" srcOrd="0" destOrd="0" presId="urn:microsoft.com/office/officeart/2005/8/layout/hList2"/>
    <dgm:cxn modelId="{508AAFD6-2BE7-41BD-AF6E-58E04B6C6269}" type="presParOf" srcId="{E772B278-299C-4496-B3A8-18DF7EE6E42E}" destId="{4FE1B96D-D92D-44CC-BF84-043E657EF9E8}" srcOrd="1" destOrd="0" presId="urn:microsoft.com/office/officeart/2005/8/layout/hList2"/>
    <dgm:cxn modelId="{1F14CB0A-6899-47FD-87AC-7D356C126E4D}" type="presParOf" srcId="{E772B278-299C-4496-B3A8-18DF7EE6E42E}" destId="{53D604ED-2A99-4574-981D-C2FFD7EF7917}" srcOrd="2" destOrd="0" presId="urn:microsoft.com/office/officeart/2005/8/layout/hList2"/>
    <dgm:cxn modelId="{0B9F5594-EB58-42A6-8619-2910E96F5FC7}" type="presParOf" srcId="{AFD98704-EB6E-4F4E-A5A9-4BDE6FE14FE6}" destId="{353043FA-B1D5-4E96-B941-46EF6B198F5F}" srcOrd="1" destOrd="0" presId="urn:microsoft.com/office/officeart/2005/8/layout/hList2"/>
    <dgm:cxn modelId="{4CF4A0C5-5512-44CD-B0CE-C7318C99211D}" type="presParOf" srcId="{AFD98704-EB6E-4F4E-A5A9-4BDE6FE14FE6}" destId="{4E388B55-DDA1-4214-8B0A-6D4FA65F289B}" srcOrd="2" destOrd="0" presId="urn:microsoft.com/office/officeart/2005/8/layout/hList2"/>
    <dgm:cxn modelId="{141A2F24-5D3A-4EAD-A3F7-B5C9771727CC}" type="presParOf" srcId="{4E388B55-DDA1-4214-8B0A-6D4FA65F289B}" destId="{279BDC96-8496-4C59-B40F-9AF8E03D0D06}" srcOrd="0" destOrd="0" presId="urn:microsoft.com/office/officeart/2005/8/layout/hList2"/>
    <dgm:cxn modelId="{CF50DCD6-7770-487A-B0A3-B6958CC8C681}" type="presParOf" srcId="{4E388B55-DDA1-4214-8B0A-6D4FA65F289B}" destId="{B212D6E7-8DB3-4EED-92A9-63FEDB07CB86}" srcOrd="1" destOrd="0" presId="urn:microsoft.com/office/officeart/2005/8/layout/hList2"/>
    <dgm:cxn modelId="{599AD3F0-9CDE-4AC4-8E43-13DF1E76052C}" type="presParOf" srcId="{4E388B55-DDA1-4214-8B0A-6D4FA65F289B}" destId="{DC5A41EC-9E8C-46A2-B375-DC6836CFB0A7}" srcOrd="2" destOrd="0" presId="urn:microsoft.com/office/officeart/2005/8/layout/hList2"/>
    <dgm:cxn modelId="{97AAA415-9637-40A0-B9C1-401F6C076FA5}" type="presParOf" srcId="{AFD98704-EB6E-4F4E-A5A9-4BDE6FE14FE6}" destId="{51CEF608-DB64-46F7-890E-D664FBAD8599}" srcOrd="3" destOrd="0" presId="urn:microsoft.com/office/officeart/2005/8/layout/hList2"/>
    <dgm:cxn modelId="{C779D756-0F99-4E69-8996-441582D1AB24}" type="presParOf" srcId="{AFD98704-EB6E-4F4E-A5A9-4BDE6FE14FE6}" destId="{82443BCB-03E2-46A4-BFCF-5F5326A8B790}" srcOrd="4" destOrd="0" presId="urn:microsoft.com/office/officeart/2005/8/layout/hList2"/>
    <dgm:cxn modelId="{F2AAB7DA-C3F0-4B6B-97FF-DF11C63D8940}" type="presParOf" srcId="{82443BCB-03E2-46A4-BFCF-5F5326A8B790}" destId="{0A36DDA5-ABC4-461E-9BF4-A75F190FC506}" srcOrd="0" destOrd="0" presId="urn:microsoft.com/office/officeart/2005/8/layout/hList2"/>
    <dgm:cxn modelId="{1B9191B5-F428-4E15-9D33-3E08CAA1EA84}" type="presParOf" srcId="{82443BCB-03E2-46A4-BFCF-5F5326A8B790}" destId="{9BDCAF98-6DE8-4204-B1A3-E7DF53F573C5}" srcOrd="1" destOrd="0" presId="urn:microsoft.com/office/officeart/2005/8/layout/hList2"/>
    <dgm:cxn modelId="{ACAB84B5-4947-46E9-9671-A8C768D022C1}" type="presParOf" srcId="{82443BCB-03E2-46A4-BFCF-5F5326A8B790}" destId="{A00B007D-5ACF-4079-AD8D-6D5D9F28696E}" srcOrd="2" destOrd="0" presId="urn:microsoft.com/office/officeart/2005/8/layout/hList2"/>
    <dgm:cxn modelId="{8988A63F-2F79-4108-B757-D11B14D9199E}" type="presParOf" srcId="{AFD98704-EB6E-4F4E-A5A9-4BDE6FE14FE6}" destId="{E2EEAE73-C365-48DE-A7F6-B1D43DD0529C}" srcOrd="5" destOrd="0" presId="urn:microsoft.com/office/officeart/2005/8/layout/hList2"/>
    <dgm:cxn modelId="{C9C550C5-898D-48AD-9C47-D6F7D88CF907}" type="presParOf" srcId="{AFD98704-EB6E-4F4E-A5A9-4BDE6FE14FE6}" destId="{18AE58D1-92E5-4F05-9F8C-26FF7E0FF246}" srcOrd="6" destOrd="0" presId="urn:microsoft.com/office/officeart/2005/8/layout/hList2"/>
    <dgm:cxn modelId="{A6F22A74-AC1F-479D-8E8B-BACC11E41754}" type="presParOf" srcId="{18AE58D1-92E5-4F05-9F8C-26FF7E0FF246}" destId="{E694D6EC-403C-4795-884E-C571613303C0}" srcOrd="0" destOrd="0" presId="urn:microsoft.com/office/officeart/2005/8/layout/hList2"/>
    <dgm:cxn modelId="{30307B1E-D423-41CE-A20A-D3883E70F207}" type="presParOf" srcId="{18AE58D1-92E5-4F05-9F8C-26FF7E0FF246}" destId="{735AE1A1-0468-497C-9D41-8F960B445D7C}" srcOrd="1" destOrd="0" presId="urn:microsoft.com/office/officeart/2005/8/layout/hList2"/>
    <dgm:cxn modelId="{327FD604-DB3F-4749-A035-CFFADC43BDCA}" type="presParOf" srcId="{18AE58D1-92E5-4F05-9F8C-26FF7E0FF246}" destId="{4AEC3C8A-D485-43CA-A395-A758704D44A4}"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4D735-4CF6-4F97-B695-DC5755610084}">
      <dsp:nvSpPr>
        <dsp:cNvPr id="0" name=""/>
        <dsp:cNvSpPr/>
      </dsp:nvSpPr>
      <dsp:spPr>
        <a:xfrm rot="16200000">
          <a:off x="-1411305" y="2195305"/>
          <a:ext cx="3497557" cy="544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80085" bIns="0" numCol="1" spcCol="1270" anchor="t" anchorCtr="0">
          <a:noAutofit/>
        </a:bodyPr>
        <a:lstStyle/>
        <a:p>
          <a:pPr marL="0" lvl="0" indent="0" algn="r" defTabSz="1422400">
            <a:lnSpc>
              <a:spcPct val="90000"/>
            </a:lnSpc>
            <a:spcBef>
              <a:spcPct val="0"/>
            </a:spcBef>
            <a:spcAft>
              <a:spcPct val="35000"/>
            </a:spcAft>
            <a:buNone/>
          </a:pPr>
          <a:r>
            <a:rPr lang="en-US" sz="3200" b="1" i="0" kern="1200" baseline="0" dirty="0"/>
            <a:t>Characteristics</a:t>
          </a:r>
          <a:endParaRPr lang="en-AU" sz="3200" kern="1200" dirty="0"/>
        </a:p>
      </dsp:txBody>
      <dsp:txXfrm>
        <a:off x="-1411305" y="2195305"/>
        <a:ext cx="3497557" cy="544348"/>
      </dsp:txXfrm>
    </dsp:sp>
    <dsp:sp modelId="{C5F5D091-4D15-43FF-9A39-DDD732772BDF}">
      <dsp:nvSpPr>
        <dsp:cNvPr id="0" name=""/>
        <dsp:cNvSpPr/>
      </dsp:nvSpPr>
      <dsp:spPr>
        <a:xfrm>
          <a:off x="609647" y="718700"/>
          <a:ext cx="2711432" cy="3497557"/>
        </a:xfrm>
        <a:prstGeom prst="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480085" rIns="170688" bIns="170688" numCol="1" spcCol="1270" anchor="t" anchorCtr="0">
          <a:noAutofit/>
        </a:bodyPr>
        <a:lstStyle/>
        <a:p>
          <a:pPr marL="171450" lvl="1" indent="-171450" algn="l" defTabSz="844550">
            <a:lnSpc>
              <a:spcPct val="90000"/>
            </a:lnSpc>
            <a:spcBef>
              <a:spcPct val="0"/>
            </a:spcBef>
            <a:spcAft>
              <a:spcPct val="15000"/>
            </a:spcAft>
            <a:buChar char="•"/>
          </a:pPr>
          <a:r>
            <a:rPr lang="en-US" sz="1900" b="0" kern="1200" baseline="0"/>
            <a:t>Schema-on-read (ELT)</a:t>
          </a:r>
          <a:endParaRPr lang="en-AU" sz="1900" kern="1200"/>
        </a:p>
        <a:p>
          <a:pPr marL="171450" lvl="1" indent="-171450" algn="l" defTabSz="844550">
            <a:lnSpc>
              <a:spcPct val="90000"/>
            </a:lnSpc>
            <a:spcBef>
              <a:spcPct val="0"/>
            </a:spcBef>
            <a:spcAft>
              <a:spcPct val="15000"/>
            </a:spcAft>
            <a:buChar char="•"/>
          </a:pPr>
          <a:r>
            <a:rPr lang="en-US" sz="1900" b="0" kern="1200" baseline="0" dirty="0"/>
            <a:t>Collection of data, not a platform</a:t>
          </a:r>
          <a:endParaRPr lang="en-AU" sz="1900" kern="1200" dirty="0"/>
        </a:p>
        <a:p>
          <a:pPr marL="171450" lvl="1" indent="-171450" algn="l" defTabSz="844550">
            <a:lnSpc>
              <a:spcPct val="90000"/>
            </a:lnSpc>
            <a:spcBef>
              <a:spcPct val="0"/>
            </a:spcBef>
            <a:spcAft>
              <a:spcPct val="15000"/>
            </a:spcAft>
            <a:buChar char="•"/>
          </a:pPr>
          <a:r>
            <a:rPr lang="en-AU" sz="1900" kern="1200" dirty="0"/>
            <a:t>Perfect place for evolving data</a:t>
          </a:r>
        </a:p>
      </dsp:txBody>
      <dsp:txXfrm>
        <a:off x="609647" y="718700"/>
        <a:ext cx="2711432" cy="3497557"/>
      </dsp:txXfrm>
    </dsp:sp>
    <dsp:sp modelId="{9BB45AFF-11BB-4324-9FC0-B45A994DA8E0}">
      <dsp:nvSpPr>
        <dsp:cNvPr id="0" name=""/>
        <dsp:cNvSpPr/>
      </dsp:nvSpPr>
      <dsp:spPr>
        <a:xfrm>
          <a:off x="386878" y="263543"/>
          <a:ext cx="445538" cy="56193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6F659AE-63FE-495C-BD03-F2E75141C6D2}">
      <dsp:nvSpPr>
        <dsp:cNvPr id="0" name=""/>
        <dsp:cNvSpPr/>
      </dsp:nvSpPr>
      <dsp:spPr>
        <a:xfrm rot="16200000">
          <a:off x="2565392" y="2199551"/>
          <a:ext cx="3497557" cy="544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80085" bIns="0" numCol="1" spcCol="1270" anchor="t" anchorCtr="0">
          <a:noAutofit/>
        </a:bodyPr>
        <a:lstStyle/>
        <a:p>
          <a:pPr marL="0" lvl="0" indent="0" algn="r" defTabSz="1422400">
            <a:lnSpc>
              <a:spcPct val="90000"/>
            </a:lnSpc>
            <a:spcBef>
              <a:spcPct val="0"/>
            </a:spcBef>
            <a:spcAft>
              <a:spcPct val="35000"/>
            </a:spcAft>
            <a:buNone/>
          </a:pPr>
          <a:r>
            <a:rPr lang="en-US" sz="3200" b="1" i="0" kern="1200" baseline="0" dirty="0"/>
            <a:t>Benefits</a:t>
          </a:r>
          <a:endParaRPr lang="en-AU" sz="3200" kern="1200" dirty="0"/>
        </a:p>
      </dsp:txBody>
      <dsp:txXfrm>
        <a:off x="2565392" y="2199551"/>
        <a:ext cx="3497557" cy="544348"/>
      </dsp:txXfrm>
    </dsp:sp>
    <dsp:sp modelId="{520BFE61-8DD1-49C3-BF1E-9B8536C8ABA2}">
      <dsp:nvSpPr>
        <dsp:cNvPr id="0" name=""/>
        <dsp:cNvSpPr/>
      </dsp:nvSpPr>
      <dsp:spPr>
        <a:xfrm>
          <a:off x="4586345" y="722946"/>
          <a:ext cx="2711432" cy="3497557"/>
        </a:xfrm>
        <a:prstGeom prst="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480085" rIns="170688" bIns="170688" numCol="1" spcCol="1270" anchor="t" anchorCtr="0">
          <a:noAutofit/>
        </a:bodyPr>
        <a:lstStyle/>
        <a:p>
          <a:pPr marL="171450" lvl="1" indent="-171450" algn="l" defTabSz="844550">
            <a:lnSpc>
              <a:spcPct val="90000"/>
            </a:lnSpc>
            <a:spcBef>
              <a:spcPct val="0"/>
            </a:spcBef>
            <a:spcAft>
              <a:spcPct val="15000"/>
            </a:spcAft>
            <a:buChar char="•"/>
          </a:pPr>
          <a:r>
            <a:rPr lang="en-AU" sz="1900" kern="1200" baseline="0" dirty="0"/>
            <a:t>Quickly ingest high volumes of diverse data structures</a:t>
          </a:r>
          <a:endParaRPr lang="en-AU" sz="1900" kern="1200" dirty="0"/>
        </a:p>
        <a:p>
          <a:pPr marL="171450" lvl="1" indent="-171450" algn="l" defTabSz="844550">
            <a:lnSpc>
              <a:spcPct val="90000"/>
            </a:lnSpc>
            <a:spcBef>
              <a:spcPct val="0"/>
            </a:spcBef>
            <a:spcAft>
              <a:spcPct val="15000"/>
            </a:spcAft>
            <a:buChar char="•"/>
          </a:pPr>
          <a:r>
            <a:rPr lang="en-AU" sz="1900" kern="1200" baseline="0"/>
            <a:t>Enable advanced analytics and data exploration</a:t>
          </a:r>
          <a:endParaRPr lang="en-AU" sz="1900" kern="1200"/>
        </a:p>
        <a:p>
          <a:pPr marL="171450" lvl="1" indent="-171450" algn="l" defTabSz="844550">
            <a:lnSpc>
              <a:spcPct val="90000"/>
            </a:lnSpc>
            <a:spcBef>
              <a:spcPct val="0"/>
            </a:spcBef>
            <a:spcAft>
              <a:spcPct val="15000"/>
            </a:spcAft>
            <a:buChar char="•"/>
          </a:pPr>
          <a:r>
            <a:rPr lang="en-AU" sz="1900" kern="1200" baseline="0"/>
            <a:t>Scalability and storage cost reduction</a:t>
          </a:r>
          <a:endParaRPr lang="en-AU" sz="1900" kern="1200"/>
        </a:p>
      </dsp:txBody>
      <dsp:txXfrm>
        <a:off x="4586345" y="722946"/>
        <a:ext cx="2711432" cy="3497557"/>
      </dsp:txXfrm>
    </dsp:sp>
    <dsp:sp modelId="{6AD9979B-2DD9-402E-A642-0192AF55B7DE}">
      <dsp:nvSpPr>
        <dsp:cNvPr id="0" name=""/>
        <dsp:cNvSpPr/>
      </dsp:nvSpPr>
      <dsp:spPr>
        <a:xfrm>
          <a:off x="4375437" y="263543"/>
          <a:ext cx="421815" cy="570422"/>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8DE8837-F978-4AC9-8E53-F386B811A783}">
      <dsp:nvSpPr>
        <dsp:cNvPr id="0" name=""/>
        <dsp:cNvSpPr/>
      </dsp:nvSpPr>
      <dsp:spPr>
        <a:xfrm rot="16200000">
          <a:off x="6542090" y="2195114"/>
          <a:ext cx="3497557" cy="544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80085" bIns="0" numCol="1" spcCol="1270" anchor="t" anchorCtr="0">
          <a:noAutofit/>
        </a:bodyPr>
        <a:lstStyle/>
        <a:p>
          <a:pPr marL="0" lvl="0" indent="0" algn="r" defTabSz="1422400">
            <a:lnSpc>
              <a:spcPct val="90000"/>
            </a:lnSpc>
            <a:spcBef>
              <a:spcPct val="0"/>
            </a:spcBef>
            <a:spcAft>
              <a:spcPct val="35000"/>
            </a:spcAft>
            <a:buNone/>
          </a:pPr>
          <a:r>
            <a:rPr lang="en-AU" sz="3200" b="1" kern="1200" baseline="0"/>
            <a:t>Best Practices</a:t>
          </a:r>
          <a:endParaRPr lang="en-AU" sz="3200" kern="1200"/>
        </a:p>
      </dsp:txBody>
      <dsp:txXfrm>
        <a:off x="6542090" y="2195114"/>
        <a:ext cx="3497557" cy="544348"/>
      </dsp:txXfrm>
    </dsp:sp>
    <dsp:sp modelId="{E9127EED-4A43-4300-900D-4E938D062BE0}">
      <dsp:nvSpPr>
        <dsp:cNvPr id="0" name=""/>
        <dsp:cNvSpPr/>
      </dsp:nvSpPr>
      <dsp:spPr>
        <a:xfrm>
          <a:off x="8563042" y="718510"/>
          <a:ext cx="2711432" cy="3497557"/>
        </a:xfrm>
        <a:prstGeom prst="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480085" rIns="170688" bIns="170688" numCol="1" spcCol="1270" anchor="t" anchorCtr="0">
          <a:noAutofit/>
        </a:bodyPr>
        <a:lstStyle/>
        <a:p>
          <a:pPr marL="171450" lvl="1" indent="-171450" algn="l" defTabSz="844550">
            <a:lnSpc>
              <a:spcPct val="90000"/>
            </a:lnSpc>
            <a:spcBef>
              <a:spcPct val="0"/>
            </a:spcBef>
            <a:spcAft>
              <a:spcPct val="15000"/>
            </a:spcAft>
            <a:buChar char="•"/>
          </a:pPr>
          <a:r>
            <a:rPr lang="en-US" sz="1900" kern="1200" baseline="0" dirty="0"/>
            <a:t>Data Governance needed to avoid Data Swamp</a:t>
          </a:r>
          <a:endParaRPr lang="en-AU" sz="1900" kern="1200" dirty="0"/>
        </a:p>
        <a:p>
          <a:pPr marL="171450" lvl="1" indent="-171450" algn="l" defTabSz="844550">
            <a:lnSpc>
              <a:spcPct val="90000"/>
            </a:lnSpc>
            <a:spcBef>
              <a:spcPct val="0"/>
            </a:spcBef>
            <a:spcAft>
              <a:spcPct val="15000"/>
            </a:spcAft>
            <a:buChar char="•"/>
          </a:pPr>
          <a:r>
            <a:rPr lang="en-US" sz="1900" kern="1200" baseline="0" dirty="0"/>
            <a:t>Security considerations</a:t>
          </a:r>
          <a:endParaRPr lang="en-AU" sz="1900" kern="1200" dirty="0"/>
        </a:p>
        <a:p>
          <a:pPr marL="171450" lvl="1" indent="-171450" algn="l" defTabSz="844550">
            <a:lnSpc>
              <a:spcPct val="90000"/>
            </a:lnSpc>
            <a:spcBef>
              <a:spcPct val="0"/>
            </a:spcBef>
            <a:spcAft>
              <a:spcPct val="15000"/>
            </a:spcAft>
            <a:buChar char="•"/>
          </a:pPr>
          <a:r>
            <a:rPr lang="en-AU" sz="1900" kern="1200" dirty="0"/>
            <a:t>Design your Data Lake</a:t>
          </a:r>
        </a:p>
        <a:p>
          <a:pPr marL="171450" lvl="1" indent="-171450" algn="l" defTabSz="844550">
            <a:lnSpc>
              <a:spcPct val="90000"/>
            </a:lnSpc>
            <a:spcBef>
              <a:spcPct val="0"/>
            </a:spcBef>
            <a:spcAft>
              <a:spcPct val="15000"/>
            </a:spcAft>
            <a:buChar char="•"/>
          </a:pPr>
          <a:r>
            <a:rPr lang="en-AU" sz="1900" kern="1200" dirty="0"/>
            <a:t>Metadata management</a:t>
          </a:r>
        </a:p>
      </dsp:txBody>
      <dsp:txXfrm>
        <a:off x="8563042" y="718510"/>
        <a:ext cx="2711432" cy="3497557"/>
      </dsp:txXfrm>
    </dsp:sp>
    <dsp:sp modelId="{E3CD4411-6E84-4DC1-B964-0FCF43419512}">
      <dsp:nvSpPr>
        <dsp:cNvPr id="0" name=""/>
        <dsp:cNvSpPr/>
      </dsp:nvSpPr>
      <dsp:spPr>
        <a:xfrm>
          <a:off x="8334732" y="263543"/>
          <a:ext cx="456621" cy="56154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D604ED-2A99-4574-981D-C2FFD7EF7917}">
      <dsp:nvSpPr>
        <dsp:cNvPr id="0" name=""/>
        <dsp:cNvSpPr/>
      </dsp:nvSpPr>
      <dsp:spPr>
        <a:xfrm rot="16200000">
          <a:off x="-1825183" y="2772646"/>
          <a:ext cx="4219543" cy="423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3784" bIns="0" numCol="1" spcCol="1270" anchor="t" anchorCtr="0">
          <a:noAutofit/>
        </a:bodyPr>
        <a:lstStyle/>
        <a:p>
          <a:pPr marL="0" lvl="0" indent="0" algn="r" defTabSz="711200">
            <a:lnSpc>
              <a:spcPct val="90000"/>
            </a:lnSpc>
            <a:spcBef>
              <a:spcPct val="0"/>
            </a:spcBef>
            <a:spcAft>
              <a:spcPct val="35000"/>
            </a:spcAft>
            <a:buNone/>
          </a:pPr>
          <a:r>
            <a:rPr lang="en-US" sz="1600" b="1" kern="1200" baseline="0"/>
            <a:t>Performance</a:t>
          </a:r>
          <a:endParaRPr lang="en-AU" sz="1600" kern="1200"/>
        </a:p>
      </dsp:txBody>
      <dsp:txXfrm>
        <a:off x="-1825183" y="2772646"/>
        <a:ext cx="4219543" cy="423817"/>
      </dsp:txXfrm>
    </dsp:sp>
    <dsp:sp modelId="{4FE1B96D-D92D-44CC-BF84-043E657EF9E8}">
      <dsp:nvSpPr>
        <dsp:cNvPr id="0" name=""/>
        <dsp:cNvSpPr/>
      </dsp:nvSpPr>
      <dsp:spPr>
        <a:xfrm>
          <a:off x="496497" y="874783"/>
          <a:ext cx="2111060" cy="4219543"/>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373784" rIns="92456"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baseline="0" dirty="0"/>
            <a:t>Run programs up to 100x faster than Hadoop MapReduce in memory</a:t>
          </a:r>
          <a:endParaRPr lang="en-AU" sz="1300" kern="1200" dirty="0"/>
        </a:p>
        <a:p>
          <a:pPr marL="114300" lvl="1" indent="-114300" algn="l" defTabSz="577850">
            <a:lnSpc>
              <a:spcPct val="90000"/>
            </a:lnSpc>
            <a:spcBef>
              <a:spcPct val="0"/>
            </a:spcBef>
            <a:spcAft>
              <a:spcPct val="15000"/>
            </a:spcAft>
            <a:buChar char="•"/>
          </a:pPr>
          <a:r>
            <a:rPr lang="en-US" sz="1300" kern="1200" baseline="0" dirty="0"/>
            <a:t>10x faster on disk</a:t>
          </a:r>
          <a:endParaRPr lang="en-AU" sz="1300" kern="1200" dirty="0"/>
        </a:p>
        <a:p>
          <a:pPr marL="114300" lvl="1" indent="-114300" algn="l" defTabSz="577850">
            <a:lnSpc>
              <a:spcPct val="90000"/>
            </a:lnSpc>
            <a:spcBef>
              <a:spcPct val="0"/>
            </a:spcBef>
            <a:spcAft>
              <a:spcPct val="15000"/>
            </a:spcAft>
            <a:buChar char="•"/>
          </a:pPr>
          <a:r>
            <a:rPr lang="en-US" sz="1300" kern="1200" baseline="0" dirty="0"/>
            <a:t>Useful for real-time and batch processing</a:t>
          </a:r>
          <a:endParaRPr lang="en-AU" sz="1300" kern="1200" dirty="0"/>
        </a:p>
      </dsp:txBody>
      <dsp:txXfrm>
        <a:off x="496497" y="874783"/>
        <a:ext cx="2111060" cy="4219543"/>
      </dsp:txXfrm>
    </dsp:sp>
    <dsp:sp modelId="{517776E6-BD14-44E1-BDD0-8CB8A0A40573}">
      <dsp:nvSpPr>
        <dsp:cNvPr id="0" name=""/>
        <dsp:cNvSpPr/>
      </dsp:nvSpPr>
      <dsp:spPr>
        <a:xfrm>
          <a:off x="72679" y="315344"/>
          <a:ext cx="847635" cy="847635"/>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5A41EC-9E8C-46A2-B375-DC6836CFB0A7}">
      <dsp:nvSpPr>
        <dsp:cNvPr id="0" name=""/>
        <dsp:cNvSpPr/>
      </dsp:nvSpPr>
      <dsp:spPr>
        <a:xfrm rot="16200000">
          <a:off x="1265255" y="2772646"/>
          <a:ext cx="4219543" cy="423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3784" bIns="0" numCol="1" spcCol="1270" anchor="t" anchorCtr="0">
          <a:noAutofit/>
        </a:bodyPr>
        <a:lstStyle/>
        <a:p>
          <a:pPr marL="0" lvl="0" indent="0" algn="r" defTabSz="711200">
            <a:lnSpc>
              <a:spcPct val="90000"/>
            </a:lnSpc>
            <a:spcBef>
              <a:spcPct val="0"/>
            </a:spcBef>
            <a:spcAft>
              <a:spcPct val="35000"/>
            </a:spcAft>
            <a:buNone/>
          </a:pPr>
          <a:r>
            <a:rPr lang="en-US" sz="1600" b="1" kern="1200" baseline="0"/>
            <a:t>Productivity</a:t>
          </a:r>
          <a:r>
            <a:rPr lang="en-US" sz="1600" kern="1200" baseline="0"/>
            <a:t> </a:t>
          </a:r>
          <a:endParaRPr lang="en-AU" sz="1600" kern="1200"/>
        </a:p>
      </dsp:txBody>
      <dsp:txXfrm>
        <a:off x="1265255" y="2772646"/>
        <a:ext cx="4219543" cy="423817"/>
      </dsp:txXfrm>
    </dsp:sp>
    <dsp:sp modelId="{B212D6E7-8DB3-4EED-92A9-63FEDB07CB86}">
      <dsp:nvSpPr>
        <dsp:cNvPr id="0" name=""/>
        <dsp:cNvSpPr/>
      </dsp:nvSpPr>
      <dsp:spPr>
        <a:xfrm>
          <a:off x="3586936" y="874783"/>
          <a:ext cx="2111060" cy="4219543"/>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73784" rIns="120904" bIns="120904" numCol="1" spcCol="1270" anchor="t" anchorCtr="0">
          <a:noAutofit/>
        </a:bodyPr>
        <a:lstStyle/>
        <a:p>
          <a:pPr marL="114300" lvl="1" indent="-114300" algn="l" defTabSz="577850">
            <a:lnSpc>
              <a:spcPct val="90000"/>
            </a:lnSpc>
            <a:spcBef>
              <a:spcPct val="0"/>
            </a:spcBef>
            <a:spcAft>
              <a:spcPct val="15000"/>
            </a:spcAft>
            <a:buChar char="•"/>
          </a:pPr>
          <a:r>
            <a:rPr lang="en-US" sz="1300" kern="1200" baseline="0"/>
            <a:t>Write applications quickly in Scala or Python, Java</a:t>
          </a:r>
          <a:endParaRPr lang="en-AU" sz="1300" kern="1200"/>
        </a:p>
        <a:p>
          <a:pPr marL="114300" lvl="1" indent="-114300" algn="l" defTabSz="577850">
            <a:lnSpc>
              <a:spcPct val="90000"/>
            </a:lnSpc>
            <a:spcBef>
              <a:spcPct val="0"/>
            </a:spcBef>
            <a:spcAft>
              <a:spcPct val="15000"/>
            </a:spcAft>
            <a:buChar char="•"/>
          </a:pPr>
          <a:r>
            <a:rPr lang="en-US" sz="1300" kern="1200" baseline="0" dirty="0"/>
            <a:t>Over 80 high-level operators that make it easy to build parallel apps</a:t>
          </a:r>
          <a:endParaRPr lang="en-AU" sz="1300" kern="1200" dirty="0"/>
        </a:p>
        <a:p>
          <a:pPr marL="114300" lvl="1" indent="-114300" algn="l" defTabSz="577850">
            <a:lnSpc>
              <a:spcPct val="90000"/>
            </a:lnSpc>
            <a:spcBef>
              <a:spcPct val="0"/>
            </a:spcBef>
            <a:spcAft>
              <a:spcPct val="15000"/>
            </a:spcAft>
            <a:buChar char="•"/>
          </a:pPr>
          <a:r>
            <a:rPr lang="en-US" sz="1300" kern="1200" baseline="0"/>
            <a:t>Use interactively from the Scala and Python shells</a:t>
          </a:r>
          <a:endParaRPr lang="en-AU" sz="1300" kern="1200"/>
        </a:p>
      </dsp:txBody>
      <dsp:txXfrm>
        <a:off x="3586936" y="874783"/>
        <a:ext cx="2111060" cy="4219543"/>
      </dsp:txXfrm>
    </dsp:sp>
    <dsp:sp modelId="{279BDC96-8496-4C59-B40F-9AF8E03D0D06}">
      <dsp:nvSpPr>
        <dsp:cNvPr id="0" name=""/>
        <dsp:cNvSpPr/>
      </dsp:nvSpPr>
      <dsp:spPr>
        <a:xfrm>
          <a:off x="3163118" y="315344"/>
          <a:ext cx="847635" cy="847635"/>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00B007D-5ACF-4079-AD8D-6D5D9F28696E}">
      <dsp:nvSpPr>
        <dsp:cNvPr id="0" name=""/>
        <dsp:cNvSpPr/>
      </dsp:nvSpPr>
      <dsp:spPr>
        <a:xfrm rot="16200000">
          <a:off x="4355694" y="2772646"/>
          <a:ext cx="4219543" cy="423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3784" bIns="0" numCol="1" spcCol="1270" anchor="t" anchorCtr="0">
          <a:noAutofit/>
        </a:bodyPr>
        <a:lstStyle/>
        <a:p>
          <a:pPr marL="0" lvl="0" indent="0" algn="r" defTabSz="711200">
            <a:lnSpc>
              <a:spcPct val="90000"/>
            </a:lnSpc>
            <a:spcBef>
              <a:spcPct val="0"/>
            </a:spcBef>
            <a:spcAft>
              <a:spcPct val="35000"/>
            </a:spcAft>
            <a:buNone/>
          </a:pPr>
          <a:r>
            <a:rPr lang="en-US" sz="1600" b="1" kern="1200" baseline="0"/>
            <a:t>Unified and integrated analytics model</a:t>
          </a:r>
          <a:endParaRPr lang="en-AU" sz="1600" kern="1200"/>
        </a:p>
      </dsp:txBody>
      <dsp:txXfrm>
        <a:off x="4355694" y="2772646"/>
        <a:ext cx="4219543" cy="423817"/>
      </dsp:txXfrm>
    </dsp:sp>
    <dsp:sp modelId="{9BDCAF98-6DE8-4204-B1A3-E7DF53F573C5}">
      <dsp:nvSpPr>
        <dsp:cNvPr id="0" name=""/>
        <dsp:cNvSpPr/>
      </dsp:nvSpPr>
      <dsp:spPr>
        <a:xfrm>
          <a:off x="6677375" y="874783"/>
          <a:ext cx="2111060" cy="4219543"/>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73784" rIns="120904" bIns="120904" numCol="1" spcCol="1270" anchor="t" anchorCtr="0">
          <a:noAutofit/>
        </a:bodyPr>
        <a:lstStyle/>
        <a:p>
          <a:pPr marL="114300" lvl="1" indent="-114300" algn="l" defTabSz="577850">
            <a:lnSpc>
              <a:spcPct val="90000"/>
            </a:lnSpc>
            <a:spcBef>
              <a:spcPct val="0"/>
            </a:spcBef>
            <a:spcAft>
              <a:spcPct val="15000"/>
            </a:spcAft>
            <a:buChar char="•"/>
          </a:pPr>
          <a:r>
            <a:rPr lang="en-IN" sz="1300" kern="1200" baseline="0"/>
            <a:t>Includes higher-level libraries in integrated framework</a:t>
          </a:r>
          <a:endParaRPr lang="en-AU" sz="1300" kern="1200"/>
        </a:p>
        <a:p>
          <a:pPr marL="114300" lvl="1" indent="-114300" algn="l" defTabSz="577850">
            <a:lnSpc>
              <a:spcPct val="90000"/>
            </a:lnSpc>
            <a:spcBef>
              <a:spcPct val="0"/>
            </a:spcBef>
            <a:spcAft>
              <a:spcPct val="15000"/>
            </a:spcAft>
            <a:buChar char="•"/>
          </a:pPr>
          <a:r>
            <a:rPr lang="en-IN" sz="1300" kern="1200" baseline="0" dirty="0"/>
            <a:t>Combine </a:t>
          </a:r>
          <a:r>
            <a:rPr lang="en-US" sz="1300" kern="1200" baseline="0" dirty="0"/>
            <a:t>SQL, streaming, graph processing</a:t>
          </a:r>
          <a:endParaRPr lang="en-AU" sz="1300" kern="1200" dirty="0"/>
        </a:p>
        <a:p>
          <a:pPr marL="114300" lvl="1" indent="-114300" algn="l" defTabSz="577850">
            <a:lnSpc>
              <a:spcPct val="90000"/>
            </a:lnSpc>
            <a:spcBef>
              <a:spcPct val="0"/>
            </a:spcBef>
            <a:spcAft>
              <a:spcPct val="15000"/>
            </a:spcAft>
            <a:buChar char="•"/>
          </a:pPr>
          <a:r>
            <a:rPr lang="en-US" sz="1300" kern="1200" baseline="0"/>
            <a:t>Runs on Hadoop (Yarn, Mesos), standalone, or in the cloud</a:t>
          </a:r>
          <a:endParaRPr lang="en-AU" sz="1300" kern="1200"/>
        </a:p>
        <a:p>
          <a:pPr marL="114300" lvl="1" indent="-114300" algn="l" defTabSz="577850">
            <a:lnSpc>
              <a:spcPct val="90000"/>
            </a:lnSpc>
            <a:spcBef>
              <a:spcPct val="0"/>
            </a:spcBef>
            <a:spcAft>
              <a:spcPct val="15000"/>
            </a:spcAft>
            <a:buChar char="•"/>
          </a:pPr>
          <a:r>
            <a:rPr lang="en-US" sz="1300" kern="1200" baseline="0" dirty="0"/>
            <a:t>Diverse data sources including HDFS (CSV, JSON, etc.), Azure Storage, Cosmos DB, Azure SQL Data Warehouse, Parquet, JDBC</a:t>
          </a:r>
          <a:endParaRPr lang="en-AU" sz="1300" kern="1200" dirty="0"/>
        </a:p>
      </dsp:txBody>
      <dsp:txXfrm>
        <a:off x="6677375" y="874783"/>
        <a:ext cx="2111060" cy="4219543"/>
      </dsp:txXfrm>
    </dsp:sp>
    <dsp:sp modelId="{0A36DDA5-ABC4-461E-9BF4-A75F190FC506}">
      <dsp:nvSpPr>
        <dsp:cNvPr id="0" name=""/>
        <dsp:cNvSpPr/>
      </dsp:nvSpPr>
      <dsp:spPr>
        <a:xfrm>
          <a:off x="6253557" y="315344"/>
          <a:ext cx="847635" cy="847635"/>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EC3C8A-D485-43CA-A395-A758704D44A4}">
      <dsp:nvSpPr>
        <dsp:cNvPr id="0" name=""/>
        <dsp:cNvSpPr/>
      </dsp:nvSpPr>
      <dsp:spPr>
        <a:xfrm rot="16200000">
          <a:off x="7446133" y="2772646"/>
          <a:ext cx="4219543" cy="423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3784" bIns="0" numCol="1" spcCol="1270" anchor="t" anchorCtr="0">
          <a:noAutofit/>
        </a:bodyPr>
        <a:lstStyle/>
        <a:p>
          <a:pPr marL="0" lvl="0" indent="0" algn="r" defTabSz="711200">
            <a:lnSpc>
              <a:spcPct val="90000"/>
            </a:lnSpc>
            <a:spcBef>
              <a:spcPct val="0"/>
            </a:spcBef>
            <a:spcAft>
              <a:spcPct val="35000"/>
            </a:spcAft>
            <a:buNone/>
          </a:pPr>
          <a:r>
            <a:rPr lang="en-US" sz="1600" b="1" kern="1200" baseline="0"/>
            <a:t>Open</a:t>
          </a:r>
          <a:endParaRPr lang="en-AU" sz="1600" kern="1200"/>
        </a:p>
      </dsp:txBody>
      <dsp:txXfrm>
        <a:off x="7446133" y="2772646"/>
        <a:ext cx="4219543" cy="423817"/>
      </dsp:txXfrm>
    </dsp:sp>
    <dsp:sp modelId="{735AE1A1-0468-497C-9D41-8F960B445D7C}">
      <dsp:nvSpPr>
        <dsp:cNvPr id="0" name=""/>
        <dsp:cNvSpPr/>
      </dsp:nvSpPr>
      <dsp:spPr>
        <a:xfrm>
          <a:off x="9767814" y="874783"/>
          <a:ext cx="2111060" cy="4219543"/>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73784" rIns="120904" bIns="120904" numCol="1" spcCol="1270" anchor="t" anchorCtr="0">
          <a:noAutofit/>
        </a:bodyPr>
        <a:lstStyle/>
        <a:p>
          <a:pPr marL="114300" lvl="1" indent="-114300" algn="l" defTabSz="577850">
            <a:lnSpc>
              <a:spcPct val="90000"/>
            </a:lnSpc>
            <a:spcBef>
              <a:spcPct val="0"/>
            </a:spcBef>
            <a:spcAft>
              <a:spcPct val="15000"/>
            </a:spcAft>
            <a:buChar char="•"/>
          </a:pPr>
          <a:r>
            <a:rPr lang="en-US" sz="1300" kern="1200" baseline="0"/>
            <a:t>Apache Project</a:t>
          </a:r>
          <a:endParaRPr lang="en-AU" sz="1300" kern="1200"/>
        </a:p>
        <a:p>
          <a:pPr marL="114300" lvl="1" indent="-114300" algn="l" defTabSz="577850">
            <a:lnSpc>
              <a:spcPct val="90000"/>
            </a:lnSpc>
            <a:spcBef>
              <a:spcPct val="0"/>
            </a:spcBef>
            <a:spcAft>
              <a:spcPct val="15000"/>
            </a:spcAft>
            <a:buChar char="•"/>
          </a:pPr>
          <a:r>
            <a:rPr lang="en-US" sz="1300" kern="1200" baseline="0"/>
            <a:t>Contributors: 50 companies and over 400 developers, growing</a:t>
          </a:r>
          <a:endParaRPr lang="en-AU" sz="1300" kern="1200"/>
        </a:p>
      </dsp:txBody>
      <dsp:txXfrm>
        <a:off x="9767814" y="874783"/>
        <a:ext cx="2111060" cy="4219543"/>
      </dsp:txXfrm>
    </dsp:sp>
    <dsp:sp modelId="{E694D6EC-403C-4795-884E-C571613303C0}">
      <dsp:nvSpPr>
        <dsp:cNvPr id="0" name=""/>
        <dsp:cNvSpPr/>
      </dsp:nvSpPr>
      <dsp:spPr>
        <a:xfrm>
          <a:off x="9343996" y="315344"/>
          <a:ext cx="847635" cy="847635"/>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C6DD7B-3796-47E8-842A-B9F27AC29BFC}" type="datetimeFigureOut">
              <a:rPr lang="en-US" smtClean="0"/>
              <a:t>7/17/2019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BF265E-D683-4788-A86A-AA493DD67977}" type="slidenum">
              <a:rPr lang="en-US" smtClean="0"/>
              <a:t>‹#›</a:t>
            </a:fld>
            <a:endParaRPr lang="en-US" dirty="0"/>
          </a:p>
        </p:txBody>
      </p:sp>
    </p:spTree>
    <p:extLst>
      <p:ext uri="{BB962C8B-B14F-4D97-AF65-F5344CB8AC3E}">
        <p14:creationId xmlns:p14="http://schemas.microsoft.com/office/powerpoint/2010/main" val="4097393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5430C9-2443-4FD6-9162-F44D32FAF9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3680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Characteristics</a:t>
            </a:r>
          </a:p>
          <a:p>
            <a:endParaRPr lang="en-AU" b="1" dirty="0"/>
          </a:p>
        </p:txBody>
      </p:sp>
      <p:sp>
        <p:nvSpPr>
          <p:cNvPr id="4" name="Slide Number Placeholder 3"/>
          <p:cNvSpPr>
            <a:spLocks noGrp="1"/>
          </p:cNvSpPr>
          <p:nvPr>
            <p:ph type="sldNum" sz="quarter" idx="5"/>
          </p:nvPr>
        </p:nvSpPr>
        <p:spPr/>
        <p:txBody>
          <a:bodyPr/>
          <a:lstStyle/>
          <a:p>
            <a:fld id="{38BF265E-D683-4788-A86A-AA493DD67977}" type="slidenum">
              <a:rPr lang="en-US" smtClean="0"/>
              <a:t>18</a:t>
            </a:fld>
            <a:endParaRPr lang="en-US" dirty="0"/>
          </a:p>
        </p:txBody>
      </p:sp>
    </p:spTree>
    <p:extLst>
      <p:ext uri="{BB962C8B-B14F-4D97-AF65-F5344CB8AC3E}">
        <p14:creationId xmlns:p14="http://schemas.microsoft.com/office/powerpoint/2010/main" val="3986034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7498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62394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60948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fontAlgn="base">
              <a:buNone/>
            </a:pPr>
            <a:r>
              <a:rPr lang="en-US" sz="2800" dirty="0"/>
              <a:t>Bob to cover</a:t>
            </a:r>
          </a:p>
          <a:p>
            <a:pPr marL="0" indent="0" fontAlgn="base">
              <a:buNone/>
            </a:pPr>
            <a:endParaRPr lang="en-US" sz="2800" dirty="0"/>
          </a:p>
          <a:p>
            <a:pPr marL="0" indent="0" fontAlgn="base">
              <a:buNone/>
            </a:pPr>
            <a:r>
              <a:rPr lang="en-US" sz="2800" dirty="0"/>
              <a:t>That’s not all it can do. </a:t>
            </a:r>
            <a:r>
              <a:rPr lang="en-US" sz="2800" b="1" dirty="0"/>
              <a:t>SQL Server 2017 continues to deliver industry-leading capabilities:</a:t>
            </a:r>
          </a:p>
          <a:p>
            <a:endParaRPr lang="en-US" sz="2800" dirty="0"/>
          </a:p>
          <a:p>
            <a:r>
              <a:rPr lang="en-US" sz="2800" dirty="0"/>
              <a:t>Our latest </a:t>
            </a:r>
            <a:r>
              <a:rPr lang="en-US" sz="2800" b="1" dirty="0"/>
              <a:t>performance</a:t>
            </a:r>
            <a:r>
              <a:rPr lang="en-US" sz="2800" dirty="0"/>
              <a:t> benchmarks on Windows and Linux blow away our old records. </a:t>
            </a:r>
          </a:p>
          <a:p>
            <a:pPr lvl="1"/>
            <a:r>
              <a:rPr lang="en-US" sz="2800" b="1" dirty="0"/>
              <a:t>OLTP – We have #1 OLTP TPC-E performance </a:t>
            </a:r>
          </a:p>
          <a:p>
            <a:pPr lvl="1"/>
            <a:r>
              <a:rPr lang="en-US" sz="2800" b="1" dirty="0"/>
              <a:t>DW: And, we have the fastest performing DW.  With best price/performance</a:t>
            </a:r>
            <a:r>
              <a:rPr lang="en-US" sz="2200" b="1" dirty="0"/>
              <a:t>.</a:t>
            </a:r>
            <a:endParaRPr lang="en-US" sz="2200" dirty="0"/>
          </a:p>
          <a:p>
            <a:pPr lvl="0"/>
            <a:endParaRPr lang="en-US" sz="2800" b="1" dirty="0"/>
          </a:p>
          <a:p>
            <a:pPr lvl="0"/>
            <a:r>
              <a:rPr lang="en-US" sz="2800" b="1" dirty="0"/>
              <a:t>We offer the most</a:t>
            </a:r>
            <a:r>
              <a:rPr lang="en-US" sz="2800" dirty="0"/>
              <a:t> </a:t>
            </a:r>
            <a:r>
              <a:rPr lang="en-US" sz="2800" b="1" dirty="0"/>
              <a:t>secure database. </a:t>
            </a:r>
            <a:endParaRPr lang="en-US" sz="2800" dirty="0"/>
          </a:p>
          <a:p>
            <a:pPr lvl="1"/>
            <a:r>
              <a:rPr lang="en-US" sz="2800" dirty="0"/>
              <a:t>According to US National Institute of Standards and Technology (NSIT), we have had </a:t>
            </a:r>
            <a:r>
              <a:rPr lang="en-US" sz="2800" b="1" dirty="0"/>
              <a:t>fewer vulnerabilities</a:t>
            </a:r>
            <a:r>
              <a:rPr lang="en-US" sz="2800" dirty="0"/>
              <a:t> </a:t>
            </a:r>
            <a:r>
              <a:rPr lang="en-US" sz="2800" b="1" dirty="0"/>
              <a:t>over the last 7 years </a:t>
            </a:r>
            <a:r>
              <a:rPr lang="en-US" sz="2800" dirty="0"/>
              <a:t>than Oracle or IBM  </a:t>
            </a:r>
          </a:p>
          <a:p>
            <a:pPr lvl="1"/>
            <a:r>
              <a:rPr lang="en-US" sz="2800" b="1" dirty="0"/>
              <a:t>Fewer vulnerabilities mean less patching for you!</a:t>
            </a:r>
          </a:p>
          <a:p>
            <a:pPr lvl="1"/>
            <a:endParaRPr lang="en-US" sz="2800" dirty="0"/>
          </a:p>
          <a:p>
            <a:pPr lvl="0" fontAlgn="base"/>
            <a:r>
              <a:rPr lang="en-US" dirty="0"/>
              <a:t>SQL Server is the first commercial database with </a:t>
            </a:r>
            <a:r>
              <a:rPr lang="en-US" b="1" dirty="0"/>
              <a:t>Advanced Analytics using R and Python built-in.</a:t>
            </a:r>
          </a:p>
          <a:p>
            <a:pPr lvl="0" fontAlgn="base"/>
            <a:r>
              <a:rPr lang="en-US" dirty="0"/>
              <a:t>Why does this matter to you?  </a:t>
            </a:r>
          </a:p>
          <a:p>
            <a:pPr lvl="1" fontAlgn="base"/>
            <a:r>
              <a:rPr lang="en-US" sz="2800" dirty="0"/>
              <a:t>Now you can use SQL Server to </a:t>
            </a:r>
            <a:r>
              <a:rPr lang="en-US" sz="2800" b="1" dirty="0"/>
              <a:t>operationalize your data science models in a secure and performant way</a:t>
            </a:r>
          </a:p>
          <a:p>
            <a:pPr lvl="1" fontAlgn="base"/>
            <a:r>
              <a:rPr lang="en-US" sz="2800" dirty="0"/>
              <a:t>Use </a:t>
            </a:r>
            <a:r>
              <a:rPr lang="en-US" sz="2800" b="1" dirty="0"/>
              <a:t>native T-SQL commands to score data in near real-time</a:t>
            </a:r>
          </a:p>
          <a:p>
            <a:pPr lvl="1" fontAlgn="base"/>
            <a:endParaRPr lang="en-US" dirty="0"/>
          </a:p>
          <a:p>
            <a:pPr fontAlgn="base"/>
            <a:r>
              <a:rPr lang="en-US" dirty="0"/>
              <a:t>And unlike our competitors, mobile BI on every device comes built-in.  Or add access to powerful, self-service BI visualizations through </a:t>
            </a:r>
            <a:r>
              <a:rPr lang="en-US" b="1" dirty="0"/>
              <a:t>Power BI </a:t>
            </a:r>
            <a:r>
              <a:rPr lang="en-US" b="0" dirty="0"/>
              <a:t> - at a fraction of the cost of our competitors.</a:t>
            </a:r>
            <a:endParaRPr lang="en-US" b="1" dirty="0"/>
          </a:p>
          <a:p>
            <a:pPr fontAlgn="base"/>
            <a:endParaRPr lang="en-US" dirty="0"/>
          </a:p>
          <a:p>
            <a:pPr fontAlgn="base"/>
            <a:r>
              <a:rPr lang="en-US" dirty="0"/>
              <a:t>SQL Server 2017 gives you </a:t>
            </a:r>
            <a:r>
              <a:rPr lang="en-US" b="1" dirty="0"/>
              <a:t>your choice of platform and language, </a:t>
            </a:r>
            <a:r>
              <a:rPr lang="en-US" dirty="0"/>
              <a:t>and</a:t>
            </a:r>
            <a:r>
              <a:rPr lang="en-US" b="1" dirty="0"/>
              <a:t> the most consistent on-prem to cloud environment.</a:t>
            </a:r>
            <a:endParaRPr lang="en-US" dirty="0"/>
          </a:p>
          <a:p>
            <a:r>
              <a:rPr lang="en-US" dirty="0"/>
              <a:t>And it does all this for </a:t>
            </a:r>
            <a:r>
              <a:rPr lang="en-US" b="1" dirty="0"/>
              <a:t>1/10th the cost of Oracle</a:t>
            </a:r>
            <a:endParaRPr lang="en-US" dirty="0"/>
          </a:p>
          <a:p>
            <a:pPr lvl="1"/>
            <a:endParaRPr lang="en-US" sz="2800" b="1" dirty="0"/>
          </a:p>
          <a:p>
            <a:pPr lvl="1"/>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58269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Introducing Azure SQL Database Managed Instance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SQL Database Managed Instance is an expansion of the existing SQL Database service designed to enable database migration to a fully-managed database service, without re-designing the application.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FF0000"/>
              </a:solidFill>
            </a:endParaRPr>
          </a:p>
          <a:p>
            <a:r>
              <a:rPr lang="en-US" b="0" dirty="0">
                <a:solidFill>
                  <a:srgbClr val="FF0000"/>
                </a:solidFill>
              </a:rPr>
              <a:t>It’s important to note that Managed Instance isn’t a new service – it is a third resource type within Azure SQL Database, sitting alongside single databases and elastic pools. </a:t>
            </a:r>
            <a:r>
              <a:rPr lang="en-US" sz="1200" kern="1200" dirty="0">
                <a:solidFill>
                  <a:schemeClr val="tx1"/>
                </a:solidFill>
                <a:effectLst/>
                <a:latin typeface="+mn-lt"/>
                <a:ea typeface="+mn-ea"/>
                <a:cs typeface="+mn-cs"/>
              </a:rPr>
              <a:t>As part of Azure SQL Database, Microsoft’s fully managed cloud database service, it inherits all its built-in features. </a:t>
            </a:r>
          </a:p>
          <a:p>
            <a:endParaRPr lang="en-US" b="1" dirty="0">
              <a:solidFill>
                <a:srgbClr val="FF0000"/>
              </a:solidFill>
            </a:endParaRP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Each </a:t>
            </a:r>
            <a:r>
              <a:rPr lang="en-US" sz="1200" i="1" kern="1200" dirty="0">
                <a:solidFill>
                  <a:schemeClr val="tx1"/>
                </a:solidFill>
                <a:effectLst/>
                <a:latin typeface="+mn-lt"/>
                <a:ea typeface="+mn-ea"/>
                <a:cs typeface="+mn-cs"/>
              </a:rPr>
              <a:t>standalone database</a:t>
            </a:r>
            <a:r>
              <a:rPr lang="en-US" sz="1200" kern="1200" dirty="0">
                <a:solidFill>
                  <a:schemeClr val="tx1"/>
                </a:solidFill>
                <a:effectLst/>
                <a:latin typeface="+mn-lt"/>
                <a:ea typeface="+mn-ea"/>
                <a:cs typeface="+mn-cs"/>
              </a:rPr>
              <a:t> is assigned a certain amount of resources via performance tiers: Basic, Standard, and Premium. The emphasis of this offering focuses on a simplified </a:t>
            </a:r>
            <a:r>
              <a:rPr lang="en-US" sz="1200" b="1" kern="1200" dirty="0">
                <a:solidFill>
                  <a:schemeClr val="tx1"/>
                </a:solidFill>
                <a:effectLst/>
                <a:latin typeface="+mn-lt"/>
                <a:ea typeface="+mn-ea"/>
                <a:cs typeface="+mn-cs"/>
              </a:rPr>
              <a:t>database-scoped programming model</a:t>
            </a:r>
            <a:r>
              <a:rPr lang="en-US" sz="1200" kern="1200" dirty="0">
                <a:solidFill>
                  <a:schemeClr val="tx1"/>
                </a:solidFill>
                <a:effectLst/>
                <a:latin typeface="+mn-lt"/>
                <a:ea typeface="+mn-ea"/>
                <a:cs typeface="+mn-cs"/>
              </a:rPr>
              <a:t> and applications with a predictable pattern and relatively stable workload.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An </a:t>
            </a:r>
            <a:r>
              <a:rPr lang="en-US" sz="1200" i="1" kern="1200" dirty="0">
                <a:solidFill>
                  <a:schemeClr val="tx1"/>
                </a:solidFill>
                <a:effectLst/>
                <a:latin typeface="+mn-lt"/>
                <a:ea typeface="+mn-ea"/>
                <a:cs typeface="+mn-cs"/>
              </a:rPr>
              <a:t>elastic database pool</a:t>
            </a:r>
            <a:r>
              <a:rPr lang="en-US" sz="1200" kern="1200" dirty="0">
                <a:solidFill>
                  <a:schemeClr val="tx1"/>
                </a:solidFill>
                <a:effectLst/>
                <a:latin typeface="+mn-lt"/>
                <a:ea typeface="+mn-ea"/>
                <a:cs typeface="+mn-cs"/>
              </a:rPr>
              <a:t> is a shared resource model that enables higher resource utilization efficiency, and all the databases within an elastic pool share predefined resources within the same pool. The emphasis of this offering is on a simplified </a:t>
            </a:r>
            <a:r>
              <a:rPr lang="en-US" sz="1200" b="1" kern="1200" dirty="0">
                <a:solidFill>
                  <a:schemeClr val="tx1"/>
                </a:solidFill>
                <a:effectLst/>
                <a:latin typeface="+mn-lt"/>
                <a:ea typeface="+mn-ea"/>
                <a:cs typeface="+mn-cs"/>
              </a:rPr>
              <a:t>database-scoped programming model</a:t>
            </a:r>
            <a:r>
              <a:rPr lang="en-US" sz="1200" kern="1200" dirty="0">
                <a:solidFill>
                  <a:schemeClr val="tx1"/>
                </a:solidFill>
                <a:effectLst/>
                <a:latin typeface="+mn-lt"/>
                <a:ea typeface="+mn-ea"/>
                <a:cs typeface="+mn-cs"/>
              </a:rPr>
              <a:t> for multi-tenant SaaS apps.  The workload pattern is well-defined and is highly cost-effective in multi-tenant scenarios.  For ISVs with SaaS apps, the savings can be significant, in the hundreds of thousands of dollars or more.</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kern="1200" dirty="0">
                <a:solidFill>
                  <a:schemeClr val="tx1"/>
                </a:solidFill>
                <a:effectLst/>
                <a:latin typeface="Segoe UI Light" pitchFamily="34" charset="0"/>
                <a:ea typeface="+mn-ea"/>
                <a:cs typeface="+mn-cs"/>
              </a:rPr>
              <a:t>A SQL Database </a:t>
            </a:r>
            <a:r>
              <a:rPr lang="en-US" sz="1200" i="1" kern="1200" dirty="0">
                <a:solidFill>
                  <a:schemeClr val="tx1"/>
                </a:solidFill>
                <a:effectLst/>
                <a:latin typeface="Segoe UI Light" pitchFamily="34" charset="0"/>
                <a:ea typeface="+mn-ea"/>
                <a:cs typeface="+mn-cs"/>
              </a:rPr>
              <a:t>Managed Instance</a:t>
            </a:r>
            <a:r>
              <a:rPr lang="en-US" sz="1200" kern="1200" dirty="0">
                <a:solidFill>
                  <a:schemeClr val="tx1"/>
                </a:solidFill>
                <a:effectLst/>
                <a:latin typeface="Segoe UI Light" pitchFamily="34" charset="0"/>
                <a:ea typeface="+mn-ea"/>
                <a:cs typeface="+mn-cs"/>
              </a:rPr>
              <a:t> offers a simplified </a:t>
            </a:r>
            <a:r>
              <a:rPr lang="en-US" sz="1200" b="1" kern="1200" dirty="0">
                <a:solidFill>
                  <a:schemeClr val="tx1"/>
                </a:solidFill>
                <a:effectLst/>
                <a:latin typeface="Segoe UI Light" pitchFamily="34" charset="0"/>
                <a:ea typeface="+mn-ea"/>
                <a:cs typeface="+mn-cs"/>
              </a:rPr>
              <a:t>instance-scoped programming model</a:t>
            </a:r>
            <a:r>
              <a:rPr lang="en-US" sz="1200" kern="1200" dirty="0">
                <a:solidFill>
                  <a:schemeClr val="tx1"/>
                </a:solidFill>
                <a:effectLst/>
                <a:latin typeface="Segoe UI Light" pitchFamily="34" charset="0"/>
                <a:ea typeface="+mn-ea"/>
                <a:cs typeface="+mn-cs"/>
              </a:rPr>
              <a:t> that is like an on-premises SQL Server instance. The databases in a SQL Database Managed Instance share the resources allocated to the Managed Instance, and the Managed Instance also represents the management grouping for these databases. The emphasis of this offering is on high compatibility with the programming model of an on-premises SQL Server and out-of-box support for a large majority of SQL Server features and accompanying tools/services. </a:t>
            </a:r>
            <a:endParaRPr lang="en-US" sz="1200" b="1" dirty="0">
              <a:solidFill>
                <a:srgbClr val="FF0000"/>
              </a:solidFill>
            </a:endParaRP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3293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9168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55456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12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7568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63068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Characteristics</a:t>
            </a:r>
          </a:p>
          <a:p>
            <a:endParaRPr lang="en-AU" b="1" dirty="0"/>
          </a:p>
        </p:txBody>
      </p:sp>
      <p:sp>
        <p:nvSpPr>
          <p:cNvPr id="4" name="Slide Number Placeholder 3"/>
          <p:cNvSpPr>
            <a:spLocks noGrp="1"/>
          </p:cNvSpPr>
          <p:nvPr>
            <p:ph type="sldNum" sz="quarter" idx="5"/>
          </p:nvPr>
        </p:nvSpPr>
        <p:spPr/>
        <p:txBody>
          <a:bodyPr/>
          <a:lstStyle/>
          <a:p>
            <a:fld id="{38BF265E-D683-4788-A86A-AA493DD67977}" type="slidenum">
              <a:rPr lang="en-US" smtClean="0"/>
              <a:t>32</a:t>
            </a:fld>
            <a:endParaRPr lang="en-US" dirty="0"/>
          </a:p>
        </p:txBody>
      </p:sp>
    </p:spTree>
    <p:extLst>
      <p:ext uri="{BB962C8B-B14F-4D97-AF65-F5344CB8AC3E}">
        <p14:creationId xmlns:p14="http://schemas.microsoft.com/office/powerpoint/2010/main" val="2672155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1069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19085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3150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44860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08406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28724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52625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18682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1707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1552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9D2FCC9-2ED6-40BE-B585-74722D74E164}"/>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It’s all about three pieces: our Azure services, our infrastructure, and our tools.  </a:t>
            </a:r>
          </a:p>
        </p:txBody>
      </p:sp>
    </p:spTree>
    <p:extLst>
      <p:ext uri="{BB962C8B-B14F-4D97-AF65-F5344CB8AC3E}">
        <p14:creationId xmlns:p14="http://schemas.microsoft.com/office/powerpoint/2010/main" val="31640236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9D2FCC9-2ED6-40BE-B585-74722D74E164}"/>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Let’s start with AI services. We provide the most comprehensive set of AI services for any developer, any organization, and any scenario. </a:t>
            </a:r>
          </a:p>
          <a:p>
            <a:r>
              <a:rPr lang="en-US" sz="1200" kern="1200" dirty="0">
                <a:solidFill>
                  <a:schemeClr val="tx1"/>
                </a:solidFill>
                <a:effectLst/>
                <a:latin typeface="+mn-lt"/>
                <a:ea typeface="+mn-ea"/>
                <a:cs typeface="+mn-cs"/>
              </a:rPr>
              <a:t>We have pre-built AI services with Cognitive Services. We were the first ones in the market to release this concept of AI as a service, and we are leaders in terms of developer adoption, number of services and capabilities provided. We have the unique capability for developers to customize these services for any particular scenario, something our competitors are only in the very early stages of. </a:t>
            </a:r>
          </a:p>
          <a:p>
            <a:r>
              <a:rPr lang="en-US" sz="1200" kern="1200" dirty="0">
                <a:solidFill>
                  <a:schemeClr val="tx1"/>
                </a:solidFill>
                <a:effectLst/>
                <a:latin typeface="+mn-lt"/>
                <a:ea typeface="+mn-ea"/>
                <a:cs typeface="+mn-cs"/>
              </a:rPr>
              <a:t>We also have the most powerful bot platform, fully integrated with these services, enabling organizations to embrace conversational AI and connect them with their business processes. </a:t>
            </a:r>
          </a:p>
          <a:p>
            <a:r>
              <a:rPr lang="en-US" sz="1200" kern="1200" dirty="0">
                <a:solidFill>
                  <a:schemeClr val="tx1"/>
                </a:solidFill>
                <a:effectLst/>
                <a:latin typeface="+mn-lt"/>
                <a:ea typeface="+mn-ea"/>
                <a:cs typeface="+mn-cs"/>
              </a:rPr>
              <a:t>And finally, we also provide a full solution for custom AI with Azure Machine Learning, covering the entire lifecycle of AI development in the Enterprise, from training to deployment. </a:t>
            </a:r>
          </a:p>
          <a:p>
            <a:r>
              <a:rPr lang="en-US" sz="1200" kern="1200" dirty="0">
                <a:solidFill>
                  <a:schemeClr val="tx1"/>
                </a:solidFill>
                <a:effectLst/>
                <a:latin typeface="+mn-lt"/>
                <a:ea typeface="+mn-ea"/>
                <a:cs typeface="+mn-cs"/>
              </a:rPr>
              <a:t>All of this is based on the powerful infrastructure provided by Azure. We are taking all that power and applying it to AI, from CPU compute to GPU and next, FPGA.  </a:t>
            </a:r>
          </a:p>
          <a:p>
            <a:r>
              <a:rPr lang="en-US" sz="1200" kern="1200" dirty="0">
                <a:solidFill>
                  <a:schemeClr val="tx1"/>
                </a:solidFill>
                <a:effectLst/>
                <a:latin typeface="+mn-lt"/>
                <a:ea typeface="+mn-ea"/>
                <a:cs typeface="+mn-cs"/>
              </a:rPr>
              <a:t>We have a huge lever in the market with our tools.  We’re taking the power of Visual Studio and Visual Studio Code to AI development. We are unique in our ability to provide a full solution across services and tools to make AI development productive and approachable. </a:t>
            </a:r>
          </a:p>
          <a:p>
            <a:r>
              <a:rPr lang="en-US" sz="1200" kern="1200" dirty="0">
                <a:solidFill>
                  <a:schemeClr val="tx1"/>
                </a:solidFill>
                <a:effectLst/>
                <a:latin typeface="+mn-lt"/>
                <a:ea typeface="+mn-ea"/>
                <a:cs typeface="+mn-cs"/>
              </a:rPr>
              <a:t>Every developer can be an AI developer with this unique combination. </a:t>
            </a:r>
          </a:p>
          <a:p>
            <a:r>
              <a:rPr lang="en-US" sz="1200" kern="1200" dirty="0">
                <a:solidFill>
                  <a:schemeClr val="tx1"/>
                </a:solidFill>
                <a:effectLst/>
                <a:latin typeface="+mn-lt"/>
                <a:ea typeface="+mn-ea"/>
                <a:cs typeface="+mn-cs"/>
              </a:rPr>
              <a:t>Lastly, we take an open approach to this solution. These tools and services work across any framework, we don’t make the decision for you, so you are not locked in to a vendor.  </a:t>
            </a:r>
          </a:p>
          <a:p>
            <a:endParaRPr lang="en-US" dirty="0"/>
          </a:p>
        </p:txBody>
      </p:sp>
    </p:spTree>
    <p:extLst>
      <p:ext uri="{BB962C8B-B14F-4D97-AF65-F5344CB8AC3E}">
        <p14:creationId xmlns:p14="http://schemas.microsoft.com/office/powerpoint/2010/main" val="11587189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7/17/2019 3:29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64767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7/17/2019 3:29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347746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7/17/2019 3:29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44102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62941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32207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5480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81636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7452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DA3B9D-C2ED-4034-BBC9-0734BF8E89B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83422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69324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74732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87927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02928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Azure, you can be more </a:t>
            </a:r>
            <a:r>
              <a:rPr lang="en-US" b="1" dirty="0"/>
              <a:t>productive</a:t>
            </a:r>
            <a:r>
              <a:rPr lang="en-US" b="0" dirty="0"/>
              <a:t>. Azure has more than 100 services with great end-to-end tools to make you successful.</a:t>
            </a:r>
          </a:p>
          <a:p>
            <a:endParaRPr lang="en-US" b="0" dirty="0"/>
          </a:p>
          <a:p>
            <a:r>
              <a:rPr lang="en-US" sz="1200" b="0" i="0" kern="1200" dirty="0">
                <a:solidFill>
                  <a:schemeClr val="tx1"/>
                </a:solidFill>
                <a:effectLst/>
                <a:latin typeface="+mn-lt"/>
                <a:ea typeface="+mn-ea"/>
                <a:cs typeface="+mn-cs"/>
              </a:rPr>
              <a:t>Develop and deploy where you want, with the only consistent </a:t>
            </a:r>
            <a:r>
              <a:rPr lang="en-US" sz="1200" b="1" i="0" kern="1200" dirty="0">
                <a:solidFill>
                  <a:schemeClr val="tx1"/>
                </a:solidFill>
                <a:effectLst/>
                <a:latin typeface="+mn-lt"/>
                <a:ea typeface="+mn-ea"/>
                <a:cs typeface="+mn-cs"/>
              </a:rPr>
              <a:t>hybrid</a:t>
            </a:r>
            <a:r>
              <a:rPr lang="en-US" sz="1200" b="0" i="0" kern="1200" dirty="0">
                <a:solidFill>
                  <a:schemeClr val="tx1"/>
                </a:solidFill>
                <a:effectLst/>
                <a:latin typeface="+mn-lt"/>
                <a:ea typeface="+mn-ea"/>
                <a:cs typeface="+mn-cs"/>
              </a:rPr>
              <a:t> cloud on the market. Extend Azure on-premises with Azure Stack.</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Create </a:t>
            </a:r>
            <a:r>
              <a:rPr lang="en-US" sz="1200" b="1" i="0" kern="1200" dirty="0">
                <a:solidFill>
                  <a:schemeClr val="tx1"/>
                </a:solidFill>
                <a:effectLst/>
                <a:latin typeface="+mn-lt"/>
                <a:ea typeface="+mn-ea"/>
                <a:cs typeface="+mn-cs"/>
              </a:rPr>
              <a:t>intelligent</a:t>
            </a:r>
            <a:r>
              <a:rPr lang="en-US" sz="1200" b="0" i="0" kern="1200" dirty="0">
                <a:solidFill>
                  <a:schemeClr val="tx1"/>
                </a:solidFill>
                <a:effectLst/>
                <a:latin typeface="+mn-lt"/>
                <a:ea typeface="+mn-ea"/>
                <a:cs typeface="+mn-cs"/>
              </a:rPr>
              <a:t> apps using powerful data and AI services.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Develop with confidence on the trusted cloud.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&lt;Transition&gt;: Join startups, governments, and 90% of Fortune 500 businesses who run on the Microsoft Cloud today.</a:t>
            </a: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9525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Your data estate is your springboard for innovation. </a:t>
            </a:r>
          </a:p>
          <a:p>
            <a:pPr fontAlgn="base"/>
            <a:r>
              <a:rPr lang="en-US" dirty="0"/>
              <a:t>these new products and services make up the Microsoft data platform </a:t>
            </a:r>
          </a:p>
          <a:p>
            <a:pPr fontAlgn="base"/>
            <a:r>
              <a:rPr lang="en-US" dirty="0"/>
              <a:t>Our cloud-first approach means we work continuously to bring you: </a:t>
            </a:r>
          </a:p>
          <a:p>
            <a:pPr lvl="1" fontAlgn="base"/>
            <a:r>
              <a:rPr lang="en-US" dirty="0"/>
              <a:t>reason over any data</a:t>
            </a:r>
          </a:p>
          <a:p>
            <a:pPr lvl="1" fontAlgn="base"/>
            <a:r>
              <a:rPr lang="en-US" dirty="0"/>
              <a:t>Flexibility of choice</a:t>
            </a:r>
          </a:p>
          <a:p>
            <a:pPr lvl="1" fontAlgn="base"/>
            <a:r>
              <a:rPr lang="en-US" dirty="0"/>
              <a:t>security and performance </a:t>
            </a:r>
          </a:p>
          <a:p>
            <a:pPr fontAlgn="base"/>
            <a:endParaRPr lang="en-US" b="1" dirty="0"/>
          </a:p>
          <a:p>
            <a:pPr fontAlgn="base"/>
            <a:r>
              <a:rPr lang="en-US" b="1" dirty="0"/>
              <a:t>Microsoft provides the best location for nurturing innovation today and into the future</a:t>
            </a:r>
            <a:r>
              <a:rPr lang="en-US" dirty="0"/>
              <a:t>. </a:t>
            </a:r>
          </a:p>
          <a:p>
            <a:pPr fontAlgn="base"/>
            <a:endParaRPr lang="en-US" dirty="0"/>
          </a:p>
          <a:p>
            <a:pPr fontAlgn="base"/>
            <a:r>
              <a:rPr lang="en-US" dirty="0"/>
              <a:t>We’re investing in your success. So go ahead and work your magic.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430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there is a number of data services available, each with their distinctive capabilities and use cases. No need to provide detailed explanation of each services as most of them will be covered in the following slides.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7/17/2019 3:29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5614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3285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4690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8BF265E-D683-4788-A86A-AA493DD67977}" type="slidenum">
              <a:rPr lang="en-US" smtClean="0"/>
              <a:t>17</a:t>
            </a:fld>
            <a:endParaRPr lang="en-US" dirty="0"/>
          </a:p>
        </p:txBody>
      </p:sp>
    </p:spTree>
    <p:extLst>
      <p:ext uri="{BB962C8B-B14F-4D97-AF65-F5344CB8AC3E}">
        <p14:creationId xmlns:p14="http://schemas.microsoft.com/office/powerpoint/2010/main" val="32657512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jpe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1.jpe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43.jpeg"/><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44.png"/><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jp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emf"/><Relationship Id="rId1" Type="http://schemas.openxmlformats.org/officeDocument/2006/relationships/slideMaster" Target="../slideMasters/slideMaster5.xml"/><Relationship Id="rId4" Type="http://schemas.openxmlformats.org/officeDocument/2006/relationships/image" Target="../media/image23.svg"/></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Commercial Sales Solution Tours">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709112"/>
            <a:ext cx="5662948" cy="1793090"/>
          </a:xfrm>
          <a:noFill/>
        </p:spPr>
        <p:txBody>
          <a:bodyPr lIns="146304" tIns="91440" rIns="146304" bIns="91440" anchor="t" anchorCtr="0"/>
          <a:lstStyle>
            <a:lvl1pPr>
              <a:defRPr sz="48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503499"/>
            <a:ext cx="5662950" cy="1792326"/>
          </a:xfrm>
          <a:noFill/>
        </p:spPr>
        <p:txBody>
          <a:bodyPr lIns="164592" tIns="109728" rIns="164592" bIns="109728" anchor="b" anchorCtr="0">
            <a:noAutofit/>
          </a:bodyPr>
          <a:lstStyle>
            <a:lvl1pPr marL="0" indent="0">
              <a:spcBef>
                <a:spcPts val="0"/>
              </a:spcBef>
              <a:buNone/>
              <a:defRPr sz="24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7" name="Picture 36">
            <a:extLst>
              <a:ext uri="{FF2B5EF4-FFF2-40B4-BE49-F238E27FC236}">
                <a16:creationId xmlns:a16="http://schemas.microsoft.com/office/drawing/2014/main" id="{5F557F69-8913-447D-9AE6-ED17933C30E8}"/>
              </a:ext>
            </a:extLst>
          </p:cNvPr>
          <p:cNvPicPr>
            <a:picLocks noChangeAspect="1"/>
          </p:cNvPicPr>
          <p:nvPr userDrawn="1"/>
        </p:nvPicPr>
        <p:blipFill>
          <a:blip r:embed="rId4"/>
          <a:stretch>
            <a:fillRect/>
          </a:stretch>
        </p:blipFill>
        <p:spPr>
          <a:xfrm>
            <a:off x="6259750" y="1709112"/>
            <a:ext cx="5932250" cy="3439777"/>
          </a:xfrm>
          <a:prstGeom prst="rect">
            <a:avLst/>
          </a:prstGeom>
        </p:spPr>
      </p:pic>
    </p:spTree>
    <p:custDataLst>
      <p:tags r:id="rId1"/>
    </p:custDataLst>
    <p:extLst>
      <p:ext uri="{BB962C8B-B14F-4D97-AF65-F5344CB8AC3E}">
        <p14:creationId xmlns:p14="http://schemas.microsoft.com/office/powerpoint/2010/main" val="3600628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Break No Internal">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45059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ustDataLst>
      <p:tags r:id="rId1"/>
    </p:custDataLst>
    <p:extLst>
      <p:ext uri="{BB962C8B-B14F-4D97-AF65-F5344CB8AC3E}">
        <p14:creationId xmlns:p14="http://schemas.microsoft.com/office/powerpoint/2010/main" val="13666233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94016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60694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03787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36641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742757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5486049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156884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040509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78061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826943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269240" y="289511"/>
            <a:ext cx="11655840" cy="899665"/>
          </a:xfrm>
        </p:spPr>
        <p:txBody>
          <a:bodyPr/>
          <a:lstStyle>
            <a:lvl1pPr>
              <a:defRPr spc="0"/>
            </a:lvl1pPr>
          </a:lstStyle>
          <a:p>
            <a:r>
              <a:rPr lang="en-US" dirty="0"/>
              <a:t>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189177"/>
            <a:ext cx="11653523" cy="2032608"/>
          </a:xfrm>
        </p:spPr>
        <p:txBody>
          <a:bodyPr/>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287720386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857442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50844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964773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801170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68110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354625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77468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176EB-2B34-435E-A886-84839664A0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5BF533-70A7-486D-BCFD-7FE65F1AE53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E36B69-FA6A-4039-826B-D935E9B1D6FD}"/>
              </a:ext>
            </a:extLst>
          </p:cNvPr>
          <p:cNvSpPr>
            <a:spLocks noGrp="1"/>
          </p:cNvSpPr>
          <p:nvPr>
            <p:ph type="dt" sz="half" idx="10"/>
          </p:nvPr>
        </p:nvSpPr>
        <p:spPr/>
        <p:txBody>
          <a:bodyPr/>
          <a:lstStyle/>
          <a:p>
            <a:fld id="{FDFAD4BB-C36D-4F1A-9D1A-40A495FC35F0}" type="datetimeFigureOut">
              <a:rPr lang="en-US" smtClean="0"/>
              <a:t>7/17/2019</a:t>
            </a:fld>
            <a:endParaRPr lang="en-US"/>
          </a:p>
        </p:txBody>
      </p:sp>
      <p:sp>
        <p:nvSpPr>
          <p:cNvPr id="5" name="Footer Placeholder 4">
            <a:extLst>
              <a:ext uri="{FF2B5EF4-FFF2-40B4-BE49-F238E27FC236}">
                <a16:creationId xmlns:a16="http://schemas.microsoft.com/office/drawing/2014/main" id="{C0A89E8F-C166-4F88-A871-ABA795BE95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CB9E2B-B485-40FA-9EB7-607F222A736A}"/>
              </a:ext>
            </a:extLst>
          </p:cNvPr>
          <p:cNvSpPr>
            <a:spLocks noGrp="1"/>
          </p:cNvSpPr>
          <p:nvPr>
            <p:ph type="sldNum" sz="quarter" idx="12"/>
          </p:nvPr>
        </p:nvSpPr>
        <p:spPr/>
        <p:txBody>
          <a:bodyPr/>
          <a:lstStyle/>
          <a:p>
            <a:fld id="{2B1C7B05-91B2-4755-B1D6-35212F4ADB31}" type="slidenum">
              <a:rPr lang="en-US" smtClean="0"/>
              <a:t>‹#›</a:t>
            </a:fld>
            <a:endParaRPr lang="en-US"/>
          </a:p>
        </p:txBody>
      </p:sp>
    </p:spTree>
    <p:extLst>
      <p:ext uri="{BB962C8B-B14F-4D97-AF65-F5344CB8AC3E}">
        <p14:creationId xmlns:p14="http://schemas.microsoft.com/office/powerpoint/2010/main" val="97620413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12304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1" y="1340503"/>
            <a:ext cx="12191999"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633677"/>
            <a:ext cx="5566293" cy="4723580"/>
          </a:xfrm>
        </p:spPr>
        <p:txBody>
          <a:bodyPr/>
          <a:lstStyle>
            <a:lvl1pPr marL="0" indent="0">
              <a:lnSpc>
                <a:spcPct val="100000"/>
              </a:lnSpc>
              <a:spcBef>
                <a:spcPts val="1200"/>
              </a:spcBef>
              <a:buFont typeface="Arial" panose="020B0604020202020204" pitchFamily="34" charset="0"/>
              <a:buNone/>
              <a:defRPr lang="en-US" sz="20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indent="0">
              <a:buFont typeface="Arial" panose="020B0604020202020204" pitchFamily="34" charset="0"/>
              <a:buNone/>
              <a:defRPr sz="1200">
                <a:solidFill>
                  <a:schemeClr val="tx1"/>
                </a:solidFill>
              </a:defRPr>
            </a:lvl3pPr>
            <a:lvl4pPr marL="784338" indent="0">
              <a:buFont typeface="Arial" panose="020B0604020202020204" pitchFamily="34" charset="0"/>
              <a:buNone/>
              <a:defRPr sz="1100">
                <a:solidFill>
                  <a:schemeClr val="tx1"/>
                </a:solidFill>
              </a:defRPr>
            </a:lvl4pPr>
            <a:lvl5pPr marL="1008434" indent="0">
              <a:buFont typeface="Arial" panose="020B0604020202020204" pitchFamily="34" charset="0"/>
              <a:buNone/>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142394992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51571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269240" y="289511"/>
            <a:ext cx="11655840" cy="899665"/>
          </a:xfrm>
        </p:spPr>
        <p:txBody>
          <a:bodyPr/>
          <a:lstStyle>
            <a:lvl1pPr>
              <a:defRPr spc="0"/>
            </a:lvl1pPr>
          </a:lstStyle>
          <a:p>
            <a:r>
              <a:rPr lang="en-US" dirty="0"/>
              <a:t>Click to edit Master title style</a:t>
            </a:r>
          </a:p>
        </p:txBody>
      </p:sp>
    </p:spTree>
    <p:custDataLst>
      <p:tags r:id="rId1"/>
    </p:custDataLst>
    <p:extLst>
      <p:ext uri="{BB962C8B-B14F-4D97-AF65-F5344CB8AC3E}">
        <p14:creationId xmlns:p14="http://schemas.microsoft.com/office/powerpoint/2010/main" val="49128480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25223229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947824"/>
          </a:xfrm>
        </p:spPr>
        <p:txBody>
          <a:bodyPr wrap="square" lIns="0" tIns="0" rIns="0" bIns="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412215628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511529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6644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35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330992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968612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090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92299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330719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Developer Code Layout">
    <p:spTree>
      <p:nvGrpSpPr>
        <p:cNvPr id="1" name=""/>
        <p:cNvGrpSpPr/>
        <p:nvPr/>
      </p:nvGrpSpPr>
      <p:grpSpPr>
        <a:xfrm>
          <a:off x="0" y="0"/>
          <a:ext cx="0" cy="0"/>
          <a:chOff x="0" y="0"/>
          <a:chExt cx="0" cy="0"/>
        </a:xfrm>
      </p:grpSpPr>
      <p:sp>
        <p:nvSpPr>
          <p:cNvPr id="3" name="Rectangle 2"/>
          <p:cNvSpPr/>
          <p:nvPr userDrawn="1"/>
        </p:nvSpPr>
        <p:spPr bwMode="hidden">
          <a:xfrm>
            <a:off x="1" y="1804473"/>
            <a:ext cx="12192000" cy="505352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hasCustomPrompt="1"/>
          </p:nvPr>
        </p:nvSpPr>
        <p:spPr>
          <a:xfrm>
            <a:off x="269240" y="289511"/>
            <a:ext cx="11655840" cy="899665"/>
          </a:xfrm>
        </p:spPr>
        <p:txBody>
          <a:bodyPr/>
          <a:lstStyle>
            <a:lvl1pPr>
              <a:defRPr spc="0"/>
            </a:lvl1pPr>
          </a:lstStyle>
          <a:p>
            <a:r>
              <a:rPr lang="en-US" dirty="0"/>
              <a:t>Click to edit Master title style 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804474"/>
            <a:ext cx="11653523" cy="2032608"/>
          </a:xfrm>
        </p:spPr>
        <p:txBody>
          <a:bodyPr/>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272570413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0893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0449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50951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377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1481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45640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743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01321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5151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Section Slide">
    <p:bg>
      <p:bgPr>
        <a:solidFill>
          <a:srgbClr val="D2D2D2"/>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0" y="0"/>
            <a:ext cx="12192000" cy="6858000"/>
          </a:xfrm>
          <a:prstGeom prst="rect">
            <a:avLst/>
          </a:prstGeom>
          <a:solidFill>
            <a:srgbClr val="002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13" name="Title 1"/>
          <p:cNvSpPr>
            <a:spLocks noGrp="1" noChangeAspect="1"/>
          </p:cNvSpPr>
          <p:nvPr>
            <p:ph type="title"/>
          </p:nvPr>
        </p:nvSpPr>
        <p:spPr>
          <a:xfrm>
            <a:off x="213422" y="2746094"/>
            <a:ext cx="11765156" cy="2315435"/>
          </a:xfrm>
          <a:prstGeom prst="rect">
            <a:avLst/>
          </a:prstGeom>
        </p:spPr>
        <p:txBody>
          <a:bodyPr lIns="91440" tIns="91440" bIns="91440" anchor="t"/>
          <a:lstStyle>
            <a:lvl1pPr algn="l">
              <a:defRPr sz="5998">
                <a:solidFill>
                  <a:srgbClr val="FFFFFF"/>
                </a:solidFill>
                <a:latin typeface="Segoe UI Light"/>
                <a:cs typeface="Segoe UI Light"/>
              </a:defRPr>
            </a:lvl1pPr>
          </a:lstStyle>
          <a:p>
            <a:r>
              <a:rPr lang="en-US"/>
              <a:t>Click to edit Master title style</a:t>
            </a:r>
          </a:p>
        </p:txBody>
      </p:sp>
    </p:spTree>
    <p:extLst>
      <p:ext uri="{BB962C8B-B14F-4D97-AF65-F5344CB8AC3E}">
        <p14:creationId xmlns:p14="http://schemas.microsoft.com/office/powerpoint/2010/main" val="33112205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683323835"/>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70509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2"/>
          </a:xfrm>
          <a:prstGeom prst="rect">
            <a:avLst/>
          </a:prstGeom>
        </p:spPr>
      </p:pic>
      <p:sp>
        <p:nvSpPr>
          <p:cNvPr id="4" name="Rectangle 3"/>
          <p:cNvSpPr/>
          <p:nvPr userDrawn="1"/>
        </p:nvSpPr>
        <p:spPr bwMode="auto">
          <a:xfrm>
            <a:off x="1" y="0"/>
            <a:ext cx="11735015" cy="6858000"/>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itle 1"/>
          <p:cNvSpPr>
            <a:spLocks noGrp="1"/>
          </p:cNvSpPr>
          <p:nvPr>
            <p:ph type="title" hasCustomPrompt="1"/>
          </p:nvPr>
        </p:nvSpPr>
        <p:spPr bwMode="auto">
          <a:xfrm>
            <a:off x="258762" y="2047309"/>
            <a:ext cx="11674476" cy="1772525"/>
          </a:xfrm>
          <a:noFill/>
        </p:spPr>
        <p:txBody>
          <a:bodyPr vert="horz" wrap="square" lIns="146304" tIns="91440" rIns="146304" bIns="0" rtlCol="0" anchor="b" anchorCtr="0">
            <a:noAutofit/>
          </a:bodyPr>
          <a:lstStyle>
            <a:lvl1pPr>
              <a:defRPr lang="en-US" sz="6470" spc="-98"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3829174"/>
            <a:ext cx="11674476" cy="625555"/>
          </a:xfrm>
        </p:spPr>
        <p:txBody>
          <a:bodyPr lIns="182880" tIns="109728" bIns="109728">
            <a:noAutofit/>
          </a:bodyPr>
          <a:lstStyle>
            <a:lvl1pPr marL="0" indent="0">
              <a:spcBef>
                <a:spcPts val="0"/>
              </a:spcBef>
              <a:buNone/>
              <a:defRPr sz="2745"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48213" y="470067"/>
            <a:ext cx="1424426" cy="304828"/>
          </a:xfrm>
          <a:prstGeom prst="rect">
            <a:avLst/>
          </a:prstGeom>
        </p:spPr>
      </p:pic>
    </p:spTree>
    <p:extLst>
      <p:ext uri="{BB962C8B-B14F-4D97-AF65-F5344CB8AC3E}">
        <p14:creationId xmlns:p14="http://schemas.microsoft.com/office/powerpoint/2010/main" val="884194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046"/>
            <a:ext cx="12192005" cy="6888048"/>
          </a:xfrm>
          <a:prstGeom prst="rect">
            <a:avLst/>
          </a:prstGeom>
        </p:spPr>
      </p:pic>
      <p:grpSp>
        <p:nvGrpSpPr>
          <p:cNvPr id="7" name="Group 6"/>
          <p:cNvGrpSpPr/>
          <p:nvPr userDrawn="1"/>
        </p:nvGrpSpPr>
        <p:grpSpPr>
          <a:xfrm>
            <a:off x="-5" y="0"/>
            <a:ext cx="12192005" cy="6858000"/>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 name="Group 1"/>
          <p:cNvGrpSpPr/>
          <p:nvPr userDrawn="1"/>
        </p:nvGrpSpPr>
        <p:grpSpPr>
          <a:xfrm>
            <a:off x="458932" y="385643"/>
            <a:ext cx="1597373" cy="342985"/>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grpSp>
      <p:sp>
        <p:nvSpPr>
          <p:cNvPr id="63" name="Title 1"/>
          <p:cNvSpPr>
            <a:spLocks noGrp="1"/>
          </p:cNvSpPr>
          <p:nvPr>
            <p:ph type="title" hasCustomPrompt="1"/>
          </p:nvPr>
        </p:nvSpPr>
        <p:spPr bwMode="auto">
          <a:xfrm>
            <a:off x="258762" y="3847152"/>
            <a:ext cx="11674476"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5629018"/>
            <a:ext cx="11674476" cy="625555"/>
          </a:xfrm>
        </p:spPr>
        <p:txBody>
          <a:bodyPr lIns="182880" tIns="109728" bIns="109728">
            <a:noAutofit/>
          </a:bodyPr>
          <a:lstStyle>
            <a:lvl1pPr marL="0" indent="0">
              <a:spcBef>
                <a:spcPts val="0"/>
              </a:spcBef>
              <a:buNone/>
              <a:defRPr sz="2745"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4057539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9885" y="1"/>
            <a:ext cx="12201885" cy="6857998"/>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50475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9882" y="1"/>
            <a:ext cx="12201884" cy="6857999"/>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58764" y="6149978"/>
            <a:ext cx="2569766" cy="561290"/>
          </a:xfrm>
          <a:prstGeom prst="rect">
            <a:avLst/>
          </a:prstGeom>
          <a:noFill/>
        </p:spPr>
        <p:txBody>
          <a:bodyPr wrap="none" lIns="179285" tIns="143428" rIns="89642"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Segoe UI Semibold" panose="020B0702040204020203" pitchFamily="34" charset="0"/>
              </a:rPr>
              <a:t>Digital transformation</a:t>
            </a:r>
            <a:endPar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3528921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3" y="-1"/>
            <a:ext cx="12201889" cy="6858001"/>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6393683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0" y="-12808"/>
            <a:ext cx="12227124" cy="687080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624935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3486511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3473215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2836"/>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5725183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8575844"/>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sz="3921">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957871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lang="en-US" sz="3921"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269734823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4252071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6700" y="289512"/>
            <a:ext cx="11658380" cy="899665"/>
          </a:xfrm>
          <a:noFill/>
        </p:spPr>
        <p:txBody>
          <a:bodyPr/>
          <a:lstStyle>
            <a:lvl1pPr>
              <a:defRPr sz="4800">
                <a:gradFill>
                  <a:gsLst>
                    <a:gs pos="1250">
                      <a:srgbClr val="FFFFFF"/>
                    </a:gs>
                    <a:gs pos="100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95049889"/>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a:t>Click to edit Master title style</a:t>
            </a:r>
          </a:p>
        </p:txBody>
      </p:sp>
    </p:spTree>
    <p:extLst>
      <p:ext uri="{BB962C8B-B14F-4D97-AF65-F5344CB8AC3E}">
        <p14:creationId xmlns:p14="http://schemas.microsoft.com/office/powerpoint/2010/main" val="3513440965"/>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_Only_Lt gray_centere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523704916"/>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8270055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lgn="ct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711452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1410"/>
            <a:ext cx="11676698" cy="1814065"/>
          </a:xfrm>
        </p:spPr>
        <p:txBody>
          <a:bodyPr/>
          <a:lstStyle>
            <a:lvl1pPr algn="l">
              <a:defRPr sz="54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3018280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3_Custom Layout_Blu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5"/>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293206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3"/>
            <a:ext cx="1744034" cy="576853"/>
          </a:xfrm>
          <a:prstGeom prst="rect">
            <a:avLst/>
          </a:prstGeom>
        </p:spPr>
      </p:pic>
    </p:spTree>
    <p:extLst>
      <p:ext uri="{BB962C8B-B14F-4D97-AF65-F5344CB8AC3E}">
        <p14:creationId xmlns:p14="http://schemas.microsoft.com/office/powerpoint/2010/main" val="2791707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4_Custom Layout_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4689269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5_Custom Layout_Blue">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675514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6_Custom Layout_Blu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530954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854382"/>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7005113"/>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4962787"/>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prstClr val="white"/>
                    </a:gs>
                    <a:gs pos="100000">
                      <a:prstClr val="white"/>
                    </a:gs>
                  </a:gsLst>
                  <a:lin ang="5400000" scaled="0"/>
                </a:gradFill>
                <a:effectLst/>
                <a:uLnTx/>
                <a:uFillTx/>
                <a:latin typeface="Segoe UI"/>
                <a:ea typeface="+mn-ea"/>
                <a:cs typeface="Segoe UI" pitchFamily="34" charset="0"/>
              </a:rPr>
              <a:t>© Copyright 2017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486630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46365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02481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269240" y="2514600"/>
            <a:ext cx="5378548" cy="1045977"/>
          </a:xfrm>
        </p:spPr>
        <p:txBody>
          <a:bodyPr lIns="182880" anchor="ctr">
            <a:noAutofit/>
          </a:bodyPr>
          <a:lstStyle>
            <a:lvl1pPr marL="0" indent="0">
              <a:buNone/>
              <a:defRPr sz="4800">
                <a:solidFill>
                  <a:schemeClr val="bg1"/>
                </a:solidFill>
                <a:latin typeface="+mj-lt"/>
              </a:defRPr>
            </a:lvl1pPr>
          </a:lstStyle>
          <a:p>
            <a:pPr lvl="0"/>
            <a:r>
              <a:rPr lang="en-US"/>
              <a:t>Title</a:t>
            </a:r>
          </a:p>
        </p:txBody>
      </p:sp>
    </p:spTree>
    <p:extLst>
      <p:ext uri="{BB962C8B-B14F-4D97-AF65-F5344CB8AC3E}">
        <p14:creationId xmlns:p14="http://schemas.microsoft.com/office/powerpoint/2010/main" val="2507787037"/>
      </p:ext>
    </p:extLst>
  </p:cSld>
  <p:clrMapOvr>
    <a:masterClrMapping/>
  </p:clrMapOvr>
  <p:extLst>
    <p:ext uri="{DCECCB84-F9BA-43D5-87BE-67443E8EF086}">
      <p15:sldGuideLst xmlns:p15="http://schemas.microsoft.com/office/powerpoint/2012/main">
        <p15:guide id="1" orient="horz" pos="158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5" name="Picture 4">
            <a:extLst>
              <a:ext uri="{FF2B5EF4-FFF2-40B4-BE49-F238E27FC236}">
                <a16:creationId xmlns:a16="http://schemas.microsoft.com/office/drawing/2014/main" id="{588C950A-4A3C-4BAC-B975-217A561584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2230384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79424815"/>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C5FF14-3152-4848-8568-D5119BD3615E}"/>
              </a:ext>
            </a:extLst>
          </p:cNvPr>
          <p:cNvPicPr>
            <a:picLocks noChangeAspect="1"/>
          </p:cNvPicPr>
          <p:nvPr userDrawn="1"/>
        </p:nvPicPr>
        <p:blipFill rotWithShape="1">
          <a:blip r:embed="rId2"/>
          <a:srcRect l="19509" r="5340" b="1209"/>
          <a:stretch/>
        </p:blipFill>
        <p:spPr>
          <a:xfrm>
            <a:off x="-7200" y="0"/>
            <a:ext cx="12199200" cy="6858000"/>
          </a:xfrm>
          <a:prstGeom prst="rect">
            <a:avLst/>
          </a:prstGeom>
        </p:spPr>
      </p:pic>
      <p:sp>
        <p:nvSpPr>
          <p:cNvPr id="4" name="Rectangle 3"/>
          <p:cNvSpPr/>
          <p:nvPr userDrawn="1"/>
        </p:nvSpPr>
        <p:spPr bwMode="auto">
          <a:xfrm>
            <a:off x="-12269" y="0"/>
            <a:ext cx="12204269" cy="6858000"/>
          </a:xfrm>
          <a:prstGeom prst="rect">
            <a:avLst/>
          </a:prstGeom>
          <a:solidFill>
            <a:srgbClr val="000000">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86547611"/>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09363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190" spc="-96"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3" y="2980726"/>
            <a:ext cx="8964186" cy="715931"/>
          </a:xfrm>
          <a:noFill/>
        </p:spPr>
        <p:txBody>
          <a:bodyPr lIns="164592" tIns="109728" rIns="164592" bIns="109728">
            <a:noAutofit/>
          </a:bodyPr>
          <a:lstStyle>
            <a:lvl1pPr marL="0" indent="0">
              <a:spcBef>
                <a:spcPts val="0"/>
              </a:spcBef>
              <a:buNone/>
              <a:defRPr sz="3075" spc="0" baseline="0">
                <a:gradFill>
                  <a:gsLst>
                    <a:gs pos="91000">
                      <a:schemeClr val="tx1"/>
                    </a:gs>
                    <a:gs pos="0">
                      <a:schemeClr val="tx1"/>
                    </a:gs>
                  </a:gsLst>
                  <a:lin ang="5400000" scaled="0"/>
                </a:gradFill>
                <a:latin typeface="+mj-lt"/>
              </a:defRPr>
            </a:lvl1pPr>
          </a:lstStyle>
          <a:p>
            <a:pPr lvl="0"/>
            <a:r>
              <a:rPr lang="en-US" dirty="0"/>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 name="Text Placeholder 2"/>
          <p:cNvSpPr>
            <a:spLocks noGrp="1"/>
          </p:cNvSpPr>
          <p:nvPr>
            <p:ph type="body" sz="quarter" idx="13" hasCustomPrompt="1"/>
          </p:nvPr>
        </p:nvSpPr>
        <p:spPr>
          <a:xfrm>
            <a:off x="269240" y="3696657"/>
            <a:ext cx="8964248" cy="452654"/>
          </a:xfrm>
        </p:spPr>
        <p:txBody>
          <a:bodyPr/>
          <a:lstStyle>
            <a:lvl1pPr marL="0" indent="0">
              <a:buNone/>
              <a:defRPr lang="en-US" sz="1922" kern="1200" spc="0" baseline="0" dirty="0" smtClean="0">
                <a:gradFill>
                  <a:gsLst>
                    <a:gs pos="91000">
                      <a:schemeClr val="tx1"/>
                    </a:gs>
                    <a:gs pos="0">
                      <a:schemeClr val="tx1"/>
                    </a:gs>
                  </a:gsLst>
                  <a:lin ang="5400000" scaled="0"/>
                </a:gradFill>
                <a:latin typeface="+mn-lt"/>
                <a:ea typeface="+mn-ea"/>
                <a:cs typeface="+mn-cs"/>
              </a:defRPr>
            </a:lvl1pPr>
          </a:lstStyle>
          <a:p>
            <a:r>
              <a:rPr lang="en-US" dirty="0"/>
              <a:t>Optional (City, State or venue)</a:t>
            </a:r>
          </a:p>
        </p:txBody>
      </p:sp>
    </p:spTree>
    <p:extLst>
      <p:ext uri="{BB962C8B-B14F-4D97-AF65-F5344CB8AC3E}">
        <p14:creationId xmlns:p14="http://schemas.microsoft.com/office/powerpoint/2010/main" val="928396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239" y="2108565"/>
            <a:ext cx="6276530" cy="875413"/>
          </a:xfrm>
          <a:noFill/>
        </p:spPr>
        <p:txBody>
          <a:bodyPr lIns="146304" tIns="91440" rIns="146304" bIns="91440" anchor="t" anchorCtr="0"/>
          <a:lstStyle>
            <a:lvl1pPr>
              <a:defRPr sz="5190" spc="-96" baseline="0">
                <a:gradFill>
                  <a:gsLst>
                    <a:gs pos="8718">
                      <a:srgbClr val="353535"/>
                    </a:gs>
                    <a:gs pos="34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9239" y="3874399"/>
            <a:ext cx="4482124" cy="1677043"/>
          </a:xfrm>
        </p:spPr>
        <p:txBody>
          <a:bodyPr lIns="164592" tIns="109728" rIns="164592" bIns="109728">
            <a:noAutofit/>
          </a:bodyPr>
          <a:lstStyle>
            <a:lvl1pPr marL="0" indent="0">
              <a:spcBef>
                <a:spcPts val="0"/>
              </a:spcBef>
              <a:buNone/>
              <a:defRPr sz="3075" baseline="0">
                <a:gradFill>
                  <a:gsLst>
                    <a:gs pos="8718">
                      <a:srgbClr val="353535"/>
                    </a:gs>
                    <a:gs pos="34000">
                      <a:srgbClr val="353535"/>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222840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190" spc="-96"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075"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875315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612" spc="-96"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8"/>
            <a:ext cx="4840694" cy="717249"/>
          </a:xfrm>
        </p:spPr>
        <p:txBody>
          <a:bodyPr lIns="164592" tIns="109728" rIns="164592" bIns="109728">
            <a:noAutofit/>
          </a:bodyPr>
          <a:lstStyle>
            <a:lvl1pPr marL="0" indent="0">
              <a:spcBef>
                <a:spcPts val="0"/>
              </a:spcBef>
              <a:buNone/>
              <a:defRPr lang="en-US" sz="3075"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896354"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5334351" y="1669"/>
            <a:ext cx="6856633" cy="6855234"/>
          </a:xfrm>
          <a:prstGeom prst="rect">
            <a:avLst/>
          </a:prstGeom>
        </p:spPr>
      </p:pic>
    </p:spTree>
    <p:extLst>
      <p:ext uri="{BB962C8B-B14F-4D97-AF65-F5344CB8AC3E}">
        <p14:creationId xmlns:p14="http://schemas.microsoft.com/office/powerpoint/2010/main" val="2163027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96">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1"/>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5378486" cy="1793104"/>
          </a:xfrm>
          <a:noFill/>
        </p:spPr>
        <p:txBody>
          <a:bodyPr lIns="146304" tIns="91440" rIns="146304" bIns="91440" anchor="t" anchorCtr="0"/>
          <a:lstStyle>
            <a:lvl1pPr>
              <a:defRPr sz="4612" spc="-96"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6"/>
            <a:ext cx="5380106" cy="1793104"/>
          </a:xfrm>
        </p:spPr>
        <p:txBody>
          <a:bodyPr lIns="164592" tIns="109728" rIns="164592" bIns="109728">
            <a:noAutofit/>
          </a:bodyPr>
          <a:lstStyle>
            <a:lvl1pPr marL="0" indent="0">
              <a:spcBef>
                <a:spcPts val="0"/>
              </a:spcBef>
              <a:buNone/>
              <a:defRPr sz="3075">
                <a:gradFill>
                  <a:gsLst>
                    <a:gs pos="57576">
                      <a:srgbClr val="FFFFFF"/>
                    </a:gs>
                    <a:gs pos="35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60926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22"/>
            </a:lvl2pPr>
            <a:lvl3pPr marL="219682" indent="0">
              <a:buNone/>
              <a:defRPr/>
            </a:lvl3pPr>
            <a:lvl4pPr marL="439364" indent="0">
              <a:buNone/>
              <a:defRPr/>
            </a:lvl4pPr>
            <a:lvl5pPr marL="65904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568248"/>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844"/>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642246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436" r="18018" b="15436"/>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0"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AEB49B-91DB-49CD-9812-DE40D464738E}"/>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4226135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176"/>
              </a:spcBef>
              <a:buClr>
                <a:schemeClr val="tx1"/>
              </a:buClr>
              <a:buFont typeface="Wingdings" pitchFamily="2" charset="2"/>
              <a:buNone/>
              <a:defRPr sz="3075"/>
            </a:lvl1pPr>
            <a:lvl2pPr marL="0" indent="0">
              <a:buNone/>
              <a:defRPr sz="1922"/>
            </a:lvl2pPr>
            <a:lvl3pPr marL="222733" indent="0">
              <a:buNone/>
              <a:tabLst/>
              <a:defRPr sz="1922"/>
            </a:lvl3pPr>
            <a:lvl4pPr marL="442415" indent="0">
              <a:buNone/>
              <a:defRPr/>
            </a:lvl4pPr>
            <a:lvl5pPr marL="65904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176"/>
              </a:spcBef>
              <a:buClr>
                <a:schemeClr val="tx1"/>
              </a:buClr>
              <a:buFont typeface="Wingdings" pitchFamily="2" charset="2"/>
              <a:buNone/>
              <a:defRPr sz="3075"/>
            </a:lvl1pPr>
            <a:lvl2pPr marL="0" indent="0">
              <a:buNone/>
              <a:defRPr sz="1922"/>
            </a:lvl2pPr>
            <a:lvl3pPr marL="222733" indent="0">
              <a:buNone/>
              <a:tabLst/>
              <a:defRPr sz="1922"/>
            </a:lvl3pPr>
            <a:lvl4pPr marL="442415" indent="0">
              <a:buNone/>
              <a:defRPr/>
            </a:lvl4pPr>
            <a:lvl5pPr marL="65904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9276627"/>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76128" indent="-276128">
              <a:spcBef>
                <a:spcPts val="1176"/>
              </a:spcBef>
              <a:buClr>
                <a:schemeClr val="tx1"/>
              </a:buClr>
              <a:buFont typeface="Arial" pitchFamily="34" charset="0"/>
              <a:buChar char="•"/>
              <a:defRPr sz="3075"/>
            </a:lvl1pPr>
            <a:lvl2pPr marL="510444" indent="-224098">
              <a:defRPr sz="2307"/>
            </a:lvl2pPr>
            <a:lvl3pPr marL="672293" indent="-161849">
              <a:tabLst/>
              <a:defRPr sz="1922"/>
            </a:lvl3pPr>
            <a:lvl4pPr marL="846590" indent="-174298">
              <a:defRPr/>
            </a:lvl4pPr>
            <a:lvl5pPr marL="1008439" indent="-16184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76128" indent="-276128">
              <a:spcBef>
                <a:spcPts val="1176"/>
              </a:spcBef>
              <a:buClr>
                <a:schemeClr val="tx1"/>
              </a:buClr>
              <a:buFont typeface="Arial" pitchFamily="34" charset="0"/>
              <a:buChar char="•"/>
              <a:defRPr sz="3075"/>
            </a:lvl1pPr>
            <a:lvl2pPr marL="510444" indent="-224098">
              <a:defRPr sz="2307"/>
            </a:lvl2pPr>
            <a:lvl3pPr marL="672293" indent="-161849">
              <a:tabLst/>
              <a:defRPr sz="1922"/>
            </a:lvl3pPr>
            <a:lvl4pPr marL="846590" indent="-174298">
              <a:defRPr/>
            </a:lvl4pPr>
            <a:lvl5pPr marL="1008439" indent="-16184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5552170"/>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97248088"/>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6919" spc="-96"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075"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63165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6919" b="0" kern="1200" cap="none" spc="-96"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4200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6919" spc="-96"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47724911"/>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6919" spc="-96"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09425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2559"/>
            <a:ext cx="5378548" cy="832882"/>
          </a:xfrm>
        </p:spPr>
        <p:txBody>
          <a:bodyPr anchor="ctr">
            <a:spAutoFit/>
          </a:bodyPr>
          <a:lstStyle>
            <a:lvl1pPr>
              <a:defRPr sz="4612"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23359313"/>
      </p:ext>
    </p:extLst>
  </p:cSld>
  <p:clrMapOvr>
    <a:masterClrMapping/>
  </p:clrMapOvr>
  <p:transition>
    <p:fade/>
  </p:transition>
  <p:extLst>
    <p:ext uri="{DCECCB84-F9BA-43D5-87BE-67443E8EF086}">
      <p15:sldGuideLst xmlns:p15="http://schemas.microsoft.com/office/powerpoint/2012/main">
        <p15:guide id="1" pos="3996">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612"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25060803"/>
      </p:ext>
    </p:extLst>
  </p:cSld>
  <p:clrMapOvr>
    <a:masterClrMapping/>
  </p:clrMapOvr>
  <p:transition>
    <p:fade/>
  </p:transition>
  <p:extLst>
    <p:ext uri="{DCECCB84-F9BA-43D5-87BE-67443E8EF086}">
      <p15:sldGuideLst xmlns:p15="http://schemas.microsoft.com/office/powerpoint/2012/main">
        <p15:guide id="1" pos="3496">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476793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ection title phot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F38E8F2-B2EB-F54D-94A6-1F1908F87D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72AEB49B-91DB-49CD-9812-DE40D464738E}"/>
              </a:ext>
            </a:extLst>
          </p:cNvPr>
          <p:cNvSpPr/>
          <p:nvPr userDrawn="1"/>
        </p:nvSpPr>
        <p:spPr bwMode="auto">
          <a:xfrm>
            <a:off x="1" y="0"/>
            <a:ext cx="6378222" cy="6858000"/>
          </a:xfrm>
          <a:prstGeom prst="rect">
            <a:avLst/>
          </a:prstGeom>
          <a:solidFill>
            <a:srgbClr val="0078D4">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8069478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01286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3" tIns="44823" rIns="44823" bIns="44823"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73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171">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303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6180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8278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099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3236106"/>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5761" tIns="175761" rIns="175761" bIns="175761" numCol="1" anchor="t" anchorCtr="0" compatLnSpc="1">
            <a:prstTxWarp prst="textNoShape">
              <a:avLst/>
            </a:prstTxWarp>
            <a:spAutoFit/>
          </a:bodyPr>
          <a:lstStyle/>
          <a:p>
            <a:pPr marL="0" marR="0" lvl="0" indent="0" algn="l" defTabSz="895920" rtl="0" eaLnBrk="0" fontAlgn="auto" latinLnBrk="0" hangingPunct="0">
              <a:lnSpc>
                <a:spcPct val="100000"/>
              </a:lnSpc>
              <a:spcBef>
                <a:spcPts val="0"/>
              </a:spcBef>
              <a:spcAft>
                <a:spcPts val="0"/>
              </a:spcAft>
              <a:buClrTx/>
              <a:buSzTx/>
              <a:buFontTx/>
              <a:buNone/>
              <a:tabLst/>
              <a:defRPr/>
            </a:pPr>
            <a:r>
              <a:rPr kumimoji="0" lang="en-US" sz="6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527000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79180" indent="-279180">
              <a:buClr>
                <a:schemeClr val="tx1"/>
              </a:buClr>
              <a:buSzPct val="90000"/>
              <a:buFont typeface="Arial" pitchFamily="34" charset="0"/>
              <a:buChar char="•"/>
              <a:defRPr sz="345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49204" indent="-270027">
              <a:buClr>
                <a:schemeClr val="tx1"/>
              </a:buClr>
              <a:buSzPct val="90000"/>
              <a:buFont typeface="Arial" pitchFamily="34" charset="0"/>
              <a:buChar char="•"/>
              <a:defRPr sz="307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28384" indent="-279180">
              <a:buClr>
                <a:schemeClr val="tx1"/>
              </a:buClr>
              <a:buSzPct val="90000"/>
              <a:buFont typeface="Arial" pitchFamily="34" charset="0"/>
              <a:buChar char="•"/>
              <a:defRPr sz="269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48066" indent="-219682">
              <a:buClr>
                <a:schemeClr val="tx1"/>
              </a:buClr>
              <a:buSzPct val="90000"/>
              <a:buFont typeface="Arial" pitchFamily="34" charset="0"/>
              <a:buChar char="•"/>
              <a:defRPr sz="230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67748" indent="-219682">
              <a:buClr>
                <a:schemeClr val="tx1"/>
              </a:buClr>
              <a:buSzPct val="90000"/>
              <a:buFont typeface="Arial" pitchFamily="34" charset="0"/>
              <a:buChar char="•"/>
              <a:defRPr sz="192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55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288945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07"/>
            </a:lvl3pPr>
            <a:lvl4pPr>
              <a:defRPr sz="1922"/>
            </a:lvl4pPr>
            <a:lvl5pPr>
              <a:defRPr sz="192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409940"/>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22"/>
            </a:lvl2pPr>
            <a:lvl3pPr marL="219640" indent="0">
              <a:buNone/>
              <a:defRPr/>
            </a:lvl3pPr>
            <a:lvl4pPr marL="439279" indent="0">
              <a:buNone/>
              <a:defRPr/>
            </a:lvl4pPr>
            <a:lvl5pPr marL="65891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4846229"/>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45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5053705"/>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6C5A0B1-2BDC-4805-909D-0A060D505BA1}"/>
              </a:ext>
            </a:extLst>
          </p:cNvPr>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202140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7" y="0"/>
            <a:ext cx="12187646" cy="6858000"/>
          </a:xfrm>
          <a:prstGeom prst="rect">
            <a:avLst/>
          </a:prstGeom>
        </p:spPr>
      </p:pic>
      <p:sp>
        <p:nvSpPr>
          <p:cNvPr id="6" name="Rectangle 5"/>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549478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713850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custDataLst>
      <p:tags r:id="rId1"/>
    </p:custDataLst>
    <p:extLst>
      <p:ext uri="{BB962C8B-B14F-4D97-AF65-F5344CB8AC3E}">
        <p14:creationId xmlns:p14="http://schemas.microsoft.com/office/powerpoint/2010/main" val="22538997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E6D01-3E0F-4BD4-80CB-FAB8F44B0A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6566" r="12909" b="-1"/>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01F7B8B-303A-4D8B-98B1-89FED98B9B16}"/>
              </a:ext>
            </a:extLst>
          </p:cNvPr>
          <p:cNvSpPr/>
          <p:nvPr userDrawn="1"/>
        </p:nvSpPr>
        <p:spPr bwMode="auto">
          <a:xfrm rot="5400000">
            <a:off x="5610367" y="-5610365"/>
            <a:ext cx="971267" cy="12192001"/>
          </a:xfrm>
          <a:prstGeom prst="rect">
            <a:avLst/>
          </a:prstGeom>
          <a:gradFill flip="none" rotWithShape="1">
            <a:gsLst>
              <a:gs pos="0">
                <a:schemeClr val="accent1">
                  <a:lumMod val="5000"/>
                  <a:lumOff val="95000"/>
                  <a:alpha val="75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784461FB-856C-44B7-AF3E-D21A18D132C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2166182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8810715"/>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8390415"/>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66583"/>
          </a:xfrm>
        </p:spPr>
        <p:txBody>
          <a:bodyPr>
            <a:spAutoFit/>
          </a:bodyPr>
          <a:lstStyle>
            <a:lvl1pPr>
              <a:defRPr sz="2400">
                <a:latin typeface="Segoe UI Semilight" panose="020B0402040204020203" pitchFamily="34" charset="0"/>
                <a:cs typeface="Segoe UI Semilight" panose="020B0402040204020203" pitchFamily="34" charset="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28285"/>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7844395"/>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215588"/>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718260"/>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6835265"/>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5247938"/>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only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8120494"/>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4" y="1584156"/>
            <a:ext cx="5686789" cy="4751330"/>
          </a:xfrm>
        </p:spPr>
        <p:txBody>
          <a:bodyPr/>
          <a:lstStyle>
            <a:lvl1pPr marL="0" indent="0">
              <a:spcBef>
                <a:spcPts val="1200"/>
              </a:spcBef>
              <a:buNone/>
              <a:defRPr lang="en-US" sz="1600" b="1" kern="1200" spc="0" baseline="0" dirty="0" smtClean="0">
                <a:solidFill>
                  <a:schemeClr val="tx2"/>
                </a:solidFill>
                <a:latin typeface="Segoe UI Semibold" charset="0"/>
                <a:ea typeface="Segoe UI Semibold" charset="0"/>
                <a:cs typeface="Segoe UI Semibold" charset="0"/>
              </a:defRPr>
            </a:lvl1pPr>
            <a:lvl2pPr marL="236538" indent="-236538">
              <a:spcBef>
                <a:spcPts val="800"/>
              </a:spcBef>
              <a:spcAft>
                <a:spcPts val="400"/>
              </a:spcAft>
              <a:buClr>
                <a:schemeClr val="tx2"/>
              </a:buClr>
              <a:defRPr lang="en-US" sz="1600" kern="1200" spc="0" baseline="0" dirty="0" smtClean="0">
                <a:solidFill>
                  <a:schemeClr val="tx1"/>
                </a:solidFill>
                <a:latin typeface="Segoe UI Semilight" charset="0"/>
                <a:ea typeface="Segoe UI Semilight" charset="0"/>
                <a:cs typeface="Segoe UI Semilight"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403342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765" b="1" spc="0" baseline="0">
                <a:solidFill>
                  <a:srgbClr val="000000"/>
                </a:solidFill>
                <a:latin typeface="+mn-lt"/>
              </a:defRPr>
            </a:lvl1pPr>
          </a:lstStyle>
          <a:p>
            <a:r>
              <a:rPr lang="en-US" dirty="0"/>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
        <p:nvSpPr>
          <p:cNvPr id="5" name="TextBox 4">
            <a:extLst>
              <a:ext uri="{FF2B5EF4-FFF2-40B4-BE49-F238E27FC236}">
                <a16:creationId xmlns:a16="http://schemas.microsoft.com/office/drawing/2014/main" id="{5D886E38-6DEB-477A-985F-0D8CB205C5D0}"/>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271715917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2147228602"/>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3872395538"/>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400">
              <a:lnSpc>
                <a:spcPct val="100000"/>
              </a:lnSpc>
            </a:pPr>
            <a:r>
              <a:rPr lang="en-US"/>
              <a:t>Click to edit Master title style</a:t>
            </a:r>
          </a:p>
        </p:txBody>
      </p:sp>
    </p:spTree>
    <p:extLst>
      <p:ext uri="{BB962C8B-B14F-4D97-AF65-F5344CB8AC3E}">
        <p14:creationId xmlns:p14="http://schemas.microsoft.com/office/powerpoint/2010/main" val="417090115"/>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1591729"/>
            <a:ext cx="5265119" cy="3606200"/>
          </a:xfrm>
        </p:spPr>
        <p:txBody>
          <a:bodyPr/>
          <a:lstStyle>
            <a:lvl1pPr marL="0" indent="0">
              <a:spcBef>
                <a:spcPts val="1200"/>
              </a:spcBef>
              <a:spcAft>
                <a:spcPts val="800"/>
              </a:spcAft>
              <a:buNone/>
              <a:defRPr sz="1800" spc="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1600" kern="1200" spc="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z="1200" spc="0" baseline="0">
                <a:solidFill>
                  <a:schemeClr val="tx1"/>
                </a:solidFill>
              </a:defRPr>
            </a:lvl3pPr>
            <a:lvl4pPr marL="914400" indent="-228600" defTabSz="762000">
              <a:buClr>
                <a:schemeClr val="tx2"/>
              </a:buClr>
              <a:defRPr sz="1100" spc="0" baseline="0">
                <a:solidFill>
                  <a:schemeClr val="tx1"/>
                </a:solidFill>
              </a:defRPr>
            </a:lvl4pPr>
            <a:lvl5pPr marL="1258888" indent="-228600" defTabSz="762000">
              <a:buClr>
                <a:schemeClr val="tx2"/>
              </a:buClr>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97686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28944726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bg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bg1"/>
                </a:solidFill>
                <a:latin typeface="+mn-lt"/>
                <a:ea typeface="+mn-ea"/>
                <a:cs typeface="Times New Roman" panose="02020603050405020304" pitchFamily="18" charset="0"/>
              </a:defRPr>
            </a:lvl2pPr>
            <a:lvl3pPr marL="569913" indent="-228600" defTabSz="762000">
              <a:buClr>
                <a:schemeClr val="tx2"/>
              </a:buClr>
              <a:defRPr spc="100" baseline="0">
                <a:solidFill>
                  <a:schemeClr val="bg1"/>
                </a:solidFill>
              </a:defRPr>
            </a:lvl3pPr>
            <a:lvl4pPr marL="914400" indent="-228600" defTabSz="762000">
              <a:buClr>
                <a:schemeClr val="tx2"/>
              </a:buClr>
              <a:defRPr spc="100" baseline="0">
                <a:solidFill>
                  <a:schemeClr val="bg1"/>
                </a:solidFill>
              </a:defRPr>
            </a:lvl4pPr>
            <a:lvl5pPr marL="1258888" indent="-228600" defTabSz="762000">
              <a:buClr>
                <a:schemeClr val="tx2"/>
              </a:buClr>
              <a:defRPr spc="10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653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2" name="Rectangle 1"/>
          <p:cNvSpPr/>
          <p:nvPr userDrawn="1"/>
        </p:nvSpPr>
        <p:spPr>
          <a:xfrm>
            <a:off x="5550818" y="2715201"/>
            <a:ext cx="1090363" cy="369332"/>
          </a:xfrm>
          <a:prstGeom prst="rect">
            <a:avLst/>
          </a:prstGeom>
        </p:spPr>
        <p:txBody>
          <a:bodyPr wrap="none">
            <a:spAutoFit/>
          </a:bodyPr>
          <a:lstStyle/>
          <a:p>
            <a:pPr algn="ctr">
              <a:spcBef>
                <a:spcPts val="1200"/>
              </a:spcBef>
              <a:defRPr/>
            </a:pPr>
            <a:r>
              <a:rPr lang="en-US" sz="1800" cap="all" spc="50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448727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02396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09306578"/>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63564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Tree>
    <p:extLst>
      <p:ext uri="{BB962C8B-B14F-4D97-AF65-F5344CB8AC3E}">
        <p14:creationId xmlns:p14="http://schemas.microsoft.com/office/powerpoint/2010/main" val="118619982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01977994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8588674"/>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36751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39" y="1366663"/>
            <a:ext cx="11653522" cy="1434239"/>
          </a:xfrm>
        </p:spPr>
        <p:txBody>
          <a:bodyPr/>
          <a:lstStyle>
            <a:lvl1pPr marL="0"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3775554"/>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1089801557"/>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55883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09514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939816"/>
            <a:ext cx="11339774" cy="271613"/>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69041205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6508680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95414874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14777"/>
          </a:xfrm>
        </p:spPr>
        <p:txBody>
          <a:bodyPr wrap="square" lIns="0" tIns="0" rIns="0" bIns="0">
            <a:spAutoFit/>
          </a:bodyPr>
          <a:lstStyle>
            <a:lvl1pPr marL="0" indent="0">
              <a:lnSpc>
                <a:spcPct val="100000"/>
              </a:lnSpc>
              <a:spcBef>
                <a:spcPts val="0"/>
              </a:spcBef>
              <a:spcAft>
                <a:spcPts val="1371"/>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12" name="TextBox 11">
            <a:extLst>
              <a:ext uri="{FF2B5EF4-FFF2-40B4-BE49-F238E27FC236}">
                <a16:creationId xmlns:a16="http://schemas.microsoft.com/office/drawing/2014/main" id="{4E6D7F9D-B875-4E75-BE96-C6AEB682F0FA}"/>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56720079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a:p>
            <a:pPr marL="280067" lvl="1" indent="-280067">
              <a:buFont typeface="Arial" panose="020B0604020202020204" pitchFamily="34" charset="0"/>
              <a:buChar char="•"/>
            </a:pPr>
            <a:endParaRPr lang="en-US" dirty="0"/>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6677899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02491"/>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12" name="TextBox 11">
            <a:extLst>
              <a:ext uri="{FF2B5EF4-FFF2-40B4-BE49-F238E27FC236}">
                <a16:creationId xmlns:a16="http://schemas.microsoft.com/office/drawing/2014/main" id="{D0FAD3E8-4D59-4DCB-AE9B-C4D805BB43B9}"/>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32782588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12" name="TextBox 11">
            <a:extLst>
              <a:ext uri="{FF2B5EF4-FFF2-40B4-BE49-F238E27FC236}">
                <a16:creationId xmlns:a16="http://schemas.microsoft.com/office/drawing/2014/main" id="{57FA93B7-EB2D-43DF-9ADE-BBAF11C961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26472253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0" y="289511"/>
            <a:ext cx="11925080" cy="899665"/>
          </a:xfrm>
        </p:spPr>
        <p:txBody>
          <a:bodyPr lIns="457200"/>
          <a:lstStyle/>
          <a:p>
            <a:r>
              <a:rPr lang="en-US" dirty="0"/>
              <a:t>Click to edit Master title style</a:t>
            </a:r>
          </a:p>
        </p:txBody>
      </p:sp>
      <p:sp>
        <p:nvSpPr>
          <p:cNvPr id="6" name="Text Placeholder 5"/>
          <p:cNvSpPr>
            <a:spLocks noGrp="1"/>
          </p:cNvSpPr>
          <p:nvPr>
            <p:ph type="body" sz="quarter" idx="10" hasCustomPrompt="1"/>
          </p:nvPr>
        </p:nvSpPr>
        <p:spPr>
          <a:xfrm>
            <a:off x="1" y="1189177"/>
            <a:ext cx="11922762" cy="1985641"/>
          </a:xfrm>
        </p:spPr>
        <p:txBody>
          <a:bodyPr lIns="457200"/>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59760780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dirty="0"/>
              <a:t>Three column photo layout (with bullets)</a:t>
            </a:r>
          </a:p>
        </p:txBody>
      </p:sp>
      <p:sp>
        <p:nvSpPr>
          <p:cNvPr id="19" name="TextBox 18">
            <a:extLst>
              <a:ext uri="{FF2B5EF4-FFF2-40B4-BE49-F238E27FC236}">
                <a16:creationId xmlns:a16="http://schemas.microsoft.com/office/drawing/2014/main" id="{2368DB57-6EA9-4E0A-A39F-6275C3C0DEBF}"/>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7980740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dirty="0"/>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a:t>
            </a:r>
          </a:p>
        </p:txBody>
      </p:sp>
      <p:sp>
        <p:nvSpPr>
          <p:cNvPr id="13" name="TextBox 12">
            <a:extLst>
              <a:ext uri="{FF2B5EF4-FFF2-40B4-BE49-F238E27FC236}">
                <a16:creationId xmlns:a16="http://schemas.microsoft.com/office/drawing/2014/main" id="{47CC4F51-1744-4347-928B-9C2EBD93C355}"/>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341348634"/>
      </p:ext>
    </p:extLst>
  </p:cSld>
  <p:clrMapOvr>
    <a:masterClrMapping/>
  </p:clrMapOvr>
  <p:transition>
    <p:fade/>
  </p:transition>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dirty="0"/>
              <a:t>Section title</a:t>
            </a:r>
          </a:p>
        </p:txBody>
      </p:sp>
      <p:sp>
        <p:nvSpPr>
          <p:cNvPr id="7" name="TextBox 6">
            <a:extLst>
              <a:ext uri="{FF2B5EF4-FFF2-40B4-BE49-F238E27FC236}">
                <a16:creationId xmlns:a16="http://schemas.microsoft.com/office/drawing/2014/main" id="{B078EF51-FF7D-4AF0-A0D8-5E7897E42042}"/>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3682567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dirty="0"/>
              <a:t>Section title</a:t>
            </a:r>
          </a:p>
        </p:txBody>
      </p:sp>
      <p:sp>
        <p:nvSpPr>
          <p:cNvPr id="7" name="TextBox 6">
            <a:extLst>
              <a:ext uri="{FF2B5EF4-FFF2-40B4-BE49-F238E27FC236}">
                <a16:creationId xmlns:a16="http://schemas.microsoft.com/office/drawing/2014/main" id="{C1AF0965-A0E8-49A1-B8BF-778086ADF37B}"/>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20317574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10692679" cy="3535032"/>
          </a:xfrm>
          <a:noFill/>
        </p:spPr>
        <p:txBody>
          <a:bodyPr vert="horz" wrap="square" lIns="0" tIns="0" rIns="0" bIns="0" rtlCol="0" anchor="ctr"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dirty="0"/>
              <a:t>Section title</a:t>
            </a:r>
          </a:p>
        </p:txBody>
      </p:sp>
      <p:sp>
        <p:nvSpPr>
          <p:cNvPr id="8" name="TextBox 7">
            <a:extLst>
              <a:ext uri="{FF2B5EF4-FFF2-40B4-BE49-F238E27FC236}">
                <a16:creationId xmlns:a16="http://schemas.microsoft.com/office/drawing/2014/main" id="{E7E555FE-1A25-470F-9400-806E2FDA6E45}"/>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solidFill>
              </a:rPr>
              <a:t>© Microsoft Corporation</a:t>
            </a:r>
            <a:endParaRPr lang="en-US" sz="784" dirty="0">
              <a:solidFill>
                <a:srgbClr val="FFFFFF"/>
              </a:solidFill>
            </a:endParaRPr>
          </a:p>
        </p:txBody>
      </p:sp>
    </p:spTree>
    <p:extLst>
      <p:ext uri="{BB962C8B-B14F-4D97-AF65-F5344CB8AC3E}">
        <p14:creationId xmlns:p14="http://schemas.microsoft.com/office/powerpoint/2010/main" val="34546236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09681602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42356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dirty="0">
                <a:solidFill>
                  <a:srgbClr val="FFFFFF"/>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3545932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5" name="Text Box 3">
            <a:extLst>
              <a:ext uri="{FF2B5EF4-FFF2-40B4-BE49-F238E27FC236}">
                <a16:creationId xmlns:a16="http://schemas.microsoft.com/office/drawing/2014/main" id="{7781E3A6-A3C6-4D60-9F86-583B84F19688}"/>
              </a:ext>
            </a:extLst>
          </p:cNvPr>
          <p:cNvSpPr txBox="1">
            <a:spLocks noChangeArrowheads="1"/>
          </p:cNvSpPr>
          <p:nvPr userDrawn="1"/>
        </p:nvSpPr>
        <p:spPr bwMode="blackWhite">
          <a:xfrm>
            <a:off x="428494" y="642356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dirty="0">
                <a:solidFill>
                  <a:srgbClr val="FFFFFF"/>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87633BA8-48F5-4CA8-868B-5DE15538269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3897695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00" kern="1200" cap="all" spc="300" dirty="0">
                <a:solidFill>
                  <a:srgbClr val="0078D7"/>
                </a:solidFill>
                <a:latin typeface="Segoe UI Semilight" charset="0"/>
                <a:ea typeface="Segoe UI Semilight" charset="0"/>
                <a:cs typeface="Segoe UI Semilight" charset="0"/>
              </a:defRPr>
            </a:lvl1pPr>
          </a:lstStyle>
          <a:p>
            <a:r>
              <a:rPr lang="en-US" dirty="0"/>
              <a:t>Click to edit Master title style</a:t>
            </a:r>
          </a:p>
        </p:txBody>
      </p:sp>
    </p:spTree>
    <p:extLst>
      <p:ext uri="{BB962C8B-B14F-4D97-AF65-F5344CB8AC3E}">
        <p14:creationId xmlns:p14="http://schemas.microsoft.com/office/powerpoint/2010/main" val="6144762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0" y="0"/>
            <a:ext cx="11655840" cy="899665"/>
          </a:xfrm>
        </p:spPr>
        <p:txBody>
          <a:bodyPr lIns="548640" tIns="548640" rIns="91440"/>
          <a:lstStyle/>
          <a:p>
            <a:r>
              <a:rPr lang="en-US" dirty="0"/>
              <a:t>Click to edit Master title style</a:t>
            </a:r>
          </a:p>
        </p:txBody>
      </p:sp>
    </p:spTree>
    <p:extLst>
      <p:ext uri="{BB962C8B-B14F-4D97-AF65-F5344CB8AC3E}">
        <p14:creationId xmlns:p14="http://schemas.microsoft.com/office/powerpoint/2010/main" val="108444711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 y="1189177"/>
            <a:ext cx="11922762" cy="2052030"/>
          </a:xfrm>
        </p:spPr>
        <p:txBody>
          <a:bodyPr wrap="square" lIns="457200">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0" y="289511"/>
            <a:ext cx="11925080" cy="899665"/>
          </a:xfrm>
        </p:spPr>
        <p:txBody>
          <a:bodyPr lIns="457200"/>
          <a:lstStyle/>
          <a:p>
            <a:r>
              <a:rPr lang="en-US" dirty="0"/>
              <a:t>Click to edit Master title style</a:t>
            </a:r>
          </a:p>
        </p:txBody>
      </p:sp>
    </p:spTree>
    <p:custDataLst>
      <p:tags r:id="rId1"/>
    </p:custDataLst>
    <p:extLst>
      <p:ext uri="{BB962C8B-B14F-4D97-AF65-F5344CB8AC3E}">
        <p14:creationId xmlns:p14="http://schemas.microsoft.com/office/powerpoint/2010/main" val="148234860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p:txBody>
          <a:bodyPr/>
          <a:lstStyle>
            <a:lvl1pPr algn="l">
              <a:defRPr lang="en-US" sz="2800" b="0" kern="1200" cap="all" spc="800" baseline="0" dirty="0" smtClean="0">
                <a:ln w="3175">
                  <a:noFill/>
                </a:ln>
                <a:solidFill>
                  <a:srgbClr val="0078D7"/>
                </a:solidFill>
                <a:effectLst/>
                <a:latin typeface="Segoe UI Semilight" charset="0"/>
                <a:ea typeface="Segoe UI Semilight" charset="0"/>
                <a:cs typeface="Segoe UI Semilight"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630E4E60-250C-4CB1-8585-557A82EDC3E0}"/>
              </a:ext>
            </a:extLst>
          </p:cNvPr>
          <p:cNvSpPr>
            <a:spLocks noGrp="1"/>
          </p:cNvSpPr>
          <p:nvPr>
            <p:ph type="body" sz="quarter" idx="10"/>
          </p:nvPr>
        </p:nvSpPr>
        <p:spPr>
          <a:xfrm>
            <a:off x="269240" y="1980028"/>
            <a:ext cx="5343434" cy="3567332"/>
          </a:xfrm>
        </p:spPr>
        <p:txBody>
          <a:bodyPr/>
          <a:lstStyle>
            <a:lvl1pPr marL="0" indent="0">
              <a:spcAft>
                <a:spcPts val="1800"/>
              </a:spcAft>
              <a:buNone/>
              <a:defRPr lang="en-US" sz="1600" kern="1200" spc="170" dirty="0" smtClean="0">
                <a:solidFill>
                  <a:schemeClr val="tx1"/>
                </a:solidFill>
                <a:latin typeface="Segoe UI Semilight" charset="0"/>
                <a:ea typeface="Segoe UI Semilight" charset="0"/>
                <a:cs typeface="Segoe UI Semilight" charset="0"/>
              </a:defRPr>
            </a:lvl1pPr>
            <a:lvl2pPr marL="336145" indent="0">
              <a:buNone/>
              <a:defRPr sz="1200"/>
            </a:lvl2pPr>
            <a:lvl3pPr marL="560241" indent="0">
              <a:buNone/>
              <a:defRPr sz="1100"/>
            </a:lvl3pPr>
            <a:lvl4pPr marL="784338" indent="0">
              <a:buNone/>
              <a:defRPr sz="1050"/>
            </a:lvl4pPr>
            <a:lvl5pPr marL="1008434" inden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733876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78371" y="291107"/>
            <a:ext cx="11546397" cy="599221"/>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02760"/>
            <a:ext cx="11653523" cy="188038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130FD3EB-6E92-49B7-9A3C-D26FC9804B6B}"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72517726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849463"/>
          </a:xfrm>
          <a:noFill/>
        </p:spPr>
        <p:txBody>
          <a:bodyPr tIns="91440" bIns="91440" anchor="t" anchorCtr="0">
            <a:spAutoFit/>
          </a:bodyPr>
          <a:lstStyle>
            <a:lvl1pPr>
              <a:defRPr sz="4800"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204423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st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7" name="TextBox 6"/>
          <p:cNvSpPr txBox="1"/>
          <p:nvPr userDrawn="1"/>
        </p:nvSpPr>
        <p:spPr>
          <a:xfrm>
            <a:off x="255298" y="178670"/>
            <a:ext cx="1846275"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OPTIMIZE DEPLOYMENT</a:t>
            </a:r>
          </a:p>
        </p:txBody>
      </p:sp>
    </p:spTree>
    <p:extLst>
      <p:ext uri="{BB962C8B-B14F-4D97-AF65-F5344CB8AC3E}">
        <p14:creationId xmlns:p14="http://schemas.microsoft.com/office/powerpoint/2010/main" val="397851525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436612"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MAXIMIZE UPTIME</a:t>
            </a:r>
          </a:p>
        </p:txBody>
      </p:sp>
      <p:sp>
        <p:nvSpPr>
          <p:cNvPr id="5"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19922352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841786"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RUN WITH CONFIDENCE</a:t>
            </a:r>
          </a:p>
        </p:txBody>
      </p:sp>
      <p:sp>
        <p:nvSpPr>
          <p:cNvPr id="5"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258809437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408399"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BE FUTURE READY</a:t>
            </a:r>
          </a:p>
        </p:txBody>
      </p:sp>
      <p:sp>
        <p:nvSpPr>
          <p:cNvPr id="8"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57749151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39909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636281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30976936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11925080" cy="899665"/>
          </a:xfrm>
        </p:spPr>
        <p:txBody>
          <a:bodyPr lIns="457200"/>
          <a:lstStyle>
            <a:lvl1pPr>
              <a:defRPr spc="0"/>
            </a:lvl1pPr>
          </a:lstStyle>
          <a:p>
            <a:r>
              <a:rPr lang="en-US" dirty="0"/>
              <a:t>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hasCustomPrompt="1"/>
          </p:nvPr>
        </p:nvSpPr>
        <p:spPr>
          <a:xfrm>
            <a:off x="1" y="1659077"/>
            <a:ext cx="11922762" cy="2032608"/>
          </a:xfrm>
        </p:spPr>
        <p:txBody>
          <a:bodyPr lIns="457200"/>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00593824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90166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988148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754516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657732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210828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75014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330018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894118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65724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755907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Developer Code Layout">
    <p:spTree>
      <p:nvGrpSpPr>
        <p:cNvPr id="1" name=""/>
        <p:cNvGrpSpPr/>
        <p:nvPr/>
      </p:nvGrpSpPr>
      <p:grpSpPr>
        <a:xfrm>
          <a:off x="0" y="0"/>
          <a:ext cx="0" cy="0"/>
          <a:chOff x="0" y="0"/>
          <a:chExt cx="0" cy="0"/>
        </a:xfrm>
      </p:grpSpPr>
      <p:sp>
        <p:nvSpPr>
          <p:cNvPr id="3" name="Rectangle 2"/>
          <p:cNvSpPr/>
          <p:nvPr userDrawn="1"/>
        </p:nvSpPr>
        <p:spPr bwMode="hidden">
          <a:xfrm>
            <a:off x="1" y="1804473"/>
            <a:ext cx="12192000" cy="505352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11925080" cy="899665"/>
          </a:xfrm>
        </p:spPr>
        <p:txBody>
          <a:bodyPr lIns="457200"/>
          <a:lstStyle>
            <a:lvl1pPr>
              <a:defRPr spc="0"/>
            </a:lvl1pPr>
          </a:lstStyle>
          <a:p>
            <a:r>
              <a:rPr lang="en-US" dirty="0"/>
              <a:t>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2278199"/>
            <a:ext cx="11653523" cy="2032608"/>
          </a:xfrm>
        </p:spPr>
        <p:txBody>
          <a:bodyPr/>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5">
            <a:extLst>
              <a:ext uri="{FF2B5EF4-FFF2-40B4-BE49-F238E27FC236}">
                <a16:creationId xmlns:a16="http://schemas.microsoft.com/office/drawing/2014/main" id="{2B62E880-DEB3-4CC9-898F-CBF5CB92560A}"/>
              </a:ext>
            </a:extLst>
          </p:cNvPr>
          <p:cNvSpPr>
            <a:spLocks noGrp="1"/>
          </p:cNvSpPr>
          <p:nvPr>
            <p:ph type="body" sz="quarter" idx="11" hasCustomPrompt="1"/>
          </p:nvPr>
        </p:nvSpPr>
        <p:spPr>
          <a:xfrm>
            <a:off x="1" y="1105630"/>
            <a:ext cx="11922762" cy="461665"/>
          </a:xfrm>
          <a:noFill/>
        </p:spPr>
        <p:txBody>
          <a:bodyPr lIns="457200"/>
          <a:lstStyle>
            <a:lvl1pPr marL="0" indent="0">
              <a:buNone/>
              <a:defRPr sz="2000">
                <a:solidFill>
                  <a:schemeClr val="tx1"/>
                </a:solidFill>
                <a:latin typeface="+mn-lt"/>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p:txBody>
      </p:sp>
    </p:spTree>
    <p:custDataLst>
      <p:tags r:id="rId1"/>
    </p:custDataLst>
    <p:extLst>
      <p:ext uri="{BB962C8B-B14F-4D97-AF65-F5344CB8AC3E}">
        <p14:creationId xmlns:p14="http://schemas.microsoft.com/office/powerpoint/2010/main" val="212413989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605296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271676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54105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029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955098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50318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5210443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598465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dirty="0"/>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grpSp>
    </p:spTree>
    <p:extLst>
      <p:ext uri="{BB962C8B-B14F-4D97-AF65-F5344CB8AC3E}">
        <p14:creationId xmlns:p14="http://schemas.microsoft.com/office/powerpoint/2010/main" val="4920209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78448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5956419" cy="899665"/>
          </a:xfrm>
        </p:spPr>
        <p:txBody>
          <a:bodyPr lIns="457200"/>
          <a:lstStyle>
            <a:lvl1pPr>
              <a:defRPr spc="0"/>
            </a:lvl1pPr>
          </a:lstStyle>
          <a:p>
            <a:r>
              <a:rPr lang="en-US" dirty="0"/>
              <a:t>Click to edit</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189177"/>
            <a:ext cx="5687179" cy="2144946"/>
          </a:xfrm>
        </p:spPr>
        <p:txBody>
          <a:bodyPr/>
          <a:lstStyle>
            <a:lvl1pPr marL="0" indent="0">
              <a:spcAft>
                <a:spcPts val="600"/>
              </a:spcAft>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C6228F8D-26D0-481A-B865-5B330D45F9CA}"/>
              </a:ext>
            </a:extLst>
          </p:cNvPr>
          <p:cNvSpPr/>
          <p:nvPr userDrawn="1"/>
        </p:nvSpPr>
        <p:spPr bwMode="auto">
          <a:xfrm>
            <a:off x="6096000" y="0"/>
            <a:ext cx="60960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10878707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103881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9253236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950913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960687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589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2551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30587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15585081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72451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dirty="0"/>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44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Blank">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11925080" cy="899665"/>
          </a:xfrm>
        </p:spPr>
        <p:txBody>
          <a:bodyPr lIns="457200"/>
          <a:lstStyle>
            <a:lvl1pPr>
              <a:defRPr spc="0"/>
            </a:lvl1pPr>
          </a:lstStyle>
          <a:p>
            <a:r>
              <a:rPr lang="en-US" dirty="0"/>
              <a:t>Click to edit Master title style</a:t>
            </a:r>
          </a:p>
        </p:txBody>
      </p:sp>
    </p:spTree>
    <p:custDataLst>
      <p:tags r:id="rId1"/>
    </p:custDataLst>
    <p:extLst>
      <p:ext uri="{BB962C8B-B14F-4D97-AF65-F5344CB8AC3E}">
        <p14:creationId xmlns:p14="http://schemas.microsoft.com/office/powerpoint/2010/main" val="383031545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5375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705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8300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675864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75457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2678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97909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51535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127722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5976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a:lvl1pPr>
          </a:lstStyle>
          <a:p>
            <a:r>
              <a:rPr lang="en-US" dirty="0"/>
              <a:t>Click to edit Master title style</a:t>
            </a:r>
          </a:p>
        </p:txBody>
      </p:sp>
    </p:spTree>
    <p:custDataLst>
      <p:tags r:id="rId1"/>
    </p:custDataLst>
    <p:extLst>
      <p:ext uri="{BB962C8B-B14F-4D97-AF65-F5344CB8AC3E}">
        <p14:creationId xmlns:p14="http://schemas.microsoft.com/office/powerpoint/2010/main" val="4182966225"/>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5742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558508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97898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77195997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929478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600344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1144669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274766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41767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87348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1.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34" Type="http://schemas.openxmlformats.org/officeDocument/2006/relationships/image" Target="../media/image4.png"/><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theme" Target="../theme/theme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image" Target="../media/image1.emf"/><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theme" Target="../theme/theme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image" Target="../media/image14.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image" Target="../media/image14.emf"/><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theme" Target="../theme/theme4.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slideLayout" Target="../slideLayouts/slideLayout121.xml"/><Relationship Id="rId3" Type="http://schemas.openxmlformats.org/officeDocument/2006/relationships/slideLayout" Target="../slideLayouts/slideLayout98.xml"/><Relationship Id="rId21" Type="http://schemas.openxmlformats.org/officeDocument/2006/relationships/slideLayout" Target="../slideLayouts/slideLayout116.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28" Type="http://schemas.openxmlformats.org/officeDocument/2006/relationships/image" Target="../media/image14.emf"/><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3" Type="http://schemas.openxmlformats.org/officeDocument/2006/relationships/slideLayout" Target="../slideLayouts/slideLayout124.xml"/><Relationship Id="rId21" Type="http://schemas.openxmlformats.org/officeDocument/2006/relationships/image" Target="../media/image1.emf"/><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theme" Target="../theme/theme6.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26" Type="http://schemas.openxmlformats.org/officeDocument/2006/relationships/slideLayout" Target="../slideLayouts/slideLayout166.xml"/><Relationship Id="rId3" Type="http://schemas.openxmlformats.org/officeDocument/2006/relationships/slideLayout" Target="../slideLayouts/slideLayout143.xml"/><Relationship Id="rId21" Type="http://schemas.openxmlformats.org/officeDocument/2006/relationships/slideLayout" Target="../slideLayouts/slideLayout161.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slideLayout" Target="../slideLayouts/slideLayout165.xml"/><Relationship Id="rId33" Type="http://schemas.openxmlformats.org/officeDocument/2006/relationships/theme" Target="../theme/theme7.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slideLayout" Target="../slideLayouts/slideLayout160.xml"/><Relationship Id="rId29" Type="http://schemas.openxmlformats.org/officeDocument/2006/relationships/slideLayout" Target="../slideLayouts/slideLayout169.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32" Type="http://schemas.openxmlformats.org/officeDocument/2006/relationships/slideLayout" Target="../slideLayouts/slideLayout172.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28" Type="http://schemas.openxmlformats.org/officeDocument/2006/relationships/slideLayout" Target="../slideLayouts/slideLayout168.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31" Type="http://schemas.openxmlformats.org/officeDocument/2006/relationships/slideLayout" Target="../slideLayouts/slideLayout171.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 Id="rId27" Type="http://schemas.openxmlformats.org/officeDocument/2006/relationships/slideLayout" Target="../slideLayouts/slideLayout167.xml"/><Relationship Id="rId30" Type="http://schemas.openxmlformats.org/officeDocument/2006/relationships/slideLayout" Target="../slideLayouts/slideLayout170.xml"/><Relationship Id="rId8" Type="http://schemas.openxmlformats.org/officeDocument/2006/relationships/slideLayout" Target="../slideLayouts/slideLayout14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0.xml"/><Relationship Id="rId13" Type="http://schemas.openxmlformats.org/officeDocument/2006/relationships/slideLayout" Target="../slideLayouts/slideLayout185.xml"/><Relationship Id="rId18" Type="http://schemas.openxmlformats.org/officeDocument/2006/relationships/slideLayout" Target="../slideLayouts/slideLayout190.xml"/><Relationship Id="rId26" Type="http://schemas.openxmlformats.org/officeDocument/2006/relationships/image" Target="../media/image1.emf"/><Relationship Id="rId3" Type="http://schemas.openxmlformats.org/officeDocument/2006/relationships/slideLayout" Target="../slideLayouts/slideLayout175.xml"/><Relationship Id="rId21" Type="http://schemas.openxmlformats.org/officeDocument/2006/relationships/slideLayout" Target="../slideLayouts/slideLayout193.xml"/><Relationship Id="rId7" Type="http://schemas.openxmlformats.org/officeDocument/2006/relationships/slideLayout" Target="../slideLayouts/slideLayout179.xml"/><Relationship Id="rId12" Type="http://schemas.openxmlformats.org/officeDocument/2006/relationships/slideLayout" Target="../slideLayouts/slideLayout184.xml"/><Relationship Id="rId17" Type="http://schemas.openxmlformats.org/officeDocument/2006/relationships/slideLayout" Target="../slideLayouts/slideLayout189.xml"/><Relationship Id="rId25" Type="http://schemas.openxmlformats.org/officeDocument/2006/relationships/theme" Target="../theme/theme8.xml"/><Relationship Id="rId2" Type="http://schemas.openxmlformats.org/officeDocument/2006/relationships/slideLayout" Target="../slideLayouts/slideLayout174.xml"/><Relationship Id="rId16" Type="http://schemas.openxmlformats.org/officeDocument/2006/relationships/slideLayout" Target="../slideLayouts/slideLayout188.xml"/><Relationship Id="rId20" Type="http://schemas.openxmlformats.org/officeDocument/2006/relationships/slideLayout" Target="../slideLayouts/slideLayout192.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slideLayout" Target="../slideLayouts/slideLayout183.xml"/><Relationship Id="rId24" Type="http://schemas.openxmlformats.org/officeDocument/2006/relationships/slideLayout" Target="../slideLayouts/slideLayout196.xml"/><Relationship Id="rId5" Type="http://schemas.openxmlformats.org/officeDocument/2006/relationships/slideLayout" Target="../slideLayouts/slideLayout177.xml"/><Relationship Id="rId15" Type="http://schemas.openxmlformats.org/officeDocument/2006/relationships/slideLayout" Target="../slideLayouts/slideLayout187.xml"/><Relationship Id="rId23" Type="http://schemas.openxmlformats.org/officeDocument/2006/relationships/slideLayout" Target="../slideLayouts/slideLayout195.xml"/><Relationship Id="rId10" Type="http://schemas.openxmlformats.org/officeDocument/2006/relationships/slideLayout" Target="../slideLayouts/slideLayout182.xml"/><Relationship Id="rId19" Type="http://schemas.openxmlformats.org/officeDocument/2006/relationships/slideLayout" Target="../slideLayouts/slideLayout191.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slideLayout" Target="../slideLayouts/slideLayout186.xml"/><Relationship Id="rId22" Type="http://schemas.openxmlformats.org/officeDocument/2006/relationships/slideLayout" Target="../slideLayouts/slideLayout19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18" Type="http://schemas.openxmlformats.org/officeDocument/2006/relationships/slideLayout" Target="../slideLayouts/slideLayout214.xml"/><Relationship Id="rId26" Type="http://schemas.openxmlformats.org/officeDocument/2006/relationships/slideLayout" Target="../slideLayouts/slideLayout222.xml"/><Relationship Id="rId3" Type="http://schemas.openxmlformats.org/officeDocument/2006/relationships/slideLayout" Target="../slideLayouts/slideLayout199.xml"/><Relationship Id="rId21" Type="http://schemas.openxmlformats.org/officeDocument/2006/relationships/slideLayout" Target="../slideLayouts/slideLayout217.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slideLayout" Target="../slideLayouts/slideLayout213.xml"/><Relationship Id="rId25" Type="http://schemas.openxmlformats.org/officeDocument/2006/relationships/slideLayout" Target="../slideLayouts/slideLayout221.xml"/><Relationship Id="rId2" Type="http://schemas.openxmlformats.org/officeDocument/2006/relationships/slideLayout" Target="../slideLayouts/slideLayout198.xml"/><Relationship Id="rId16" Type="http://schemas.openxmlformats.org/officeDocument/2006/relationships/slideLayout" Target="../slideLayouts/slideLayout212.xml"/><Relationship Id="rId20" Type="http://schemas.openxmlformats.org/officeDocument/2006/relationships/slideLayout" Target="../slideLayouts/slideLayout216.xml"/><Relationship Id="rId29" Type="http://schemas.openxmlformats.org/officeDocument/2006/relationships/slideLayout" Target="../slideLayouts/slideLayout225.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24" Type="http://schemas.openxmlformats.org/officeDocument/2006/relationships/slideLayout" Target="../slideLayouts/slideLayout220.xml"/><Relationship Id="rId5" Type="http://schemas.openxmlformats.org/officeDocument/2006/relationships/slideLayout" Target="../slideLayouts/slideLayout201.xml"/><Relationship Id="rId15" Type="http://schemas.openxmlformats.org/officeDocument/2006/relationships/slideLayout" Target="../slideLayouts/slideLayout211.xml"/><Relationship Id="rId23" Type="http://schemas.openxmlformats.org/officeDocument/2006/relationships/slideLayout" Target="../slideLayouts/slideLayout219.xml"/><Relationship Id="rId28" Type="http://schemas.openxmlformats.org/officeDocument/2006/relationships/slideLayout" Target="../slideLayouts/slideLayout224.xml"/><Relationship Id="rId10" Type="http://schemas.openxmlformats.org/officeDocument/2006/relationships/slideLayout" Target="../slideLayouts/slideLayout206.xml"/><Relationship Id="rId19" Type="http://schemas.openxmlformats.org/officeDocument/2006/relationships/slideLayout" Target="../slideLayouts/slideLayout215.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 Id="rId22" Type="http://schemas.openxmlformats.org/officeDocument/2006/relationships/slideLayout" Target="../slideLayouts/slideLayout218.xml"/><Relationship Id="rId27" Type="http://schemas.openxmlformats.org/officeDocument/2006/relationships/slideLayout" Target="../slideLayouts/slideLayout223.xml"/><Relationship Id="rId30"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8"/>
          <a:stretch>
            <a:fillRect/>
          </a:stretch>
        </p:blipFill>
        <p:spPr>
          <a:xfrm rot="5400000">
            <a:off x="9187079" y="3012391"/>
            <a:ext cx="6858623" cy="833218"/>
          </a:xfrm>
          <a:prstGeom prst="rect">
            <a:avLst/>
          </a:prstGeom>
        </p:spPr>
      </p:pic>
    </p:spTree>
    <p:custDataLst>
      <p:tags r:id="rId17"/>
    </p:custDataLst>
    <p:extLst>
      <p:ext uri="{BB962C8B-B14F-4D97-AF65-F5344CB8AC3E}">
        <p14:creationId xmlns:p14="http://schemas.microsoft.com/office/powerpoint/2010/main" val="22355152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725" r:id="rId14"/>
    <p:sldLayoutId id="2147483726" r:id="rId1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4"/>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403872207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723"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373">
          <p15:clr>
            <a:srgbClr val="C35EA4"/>
          </p15:clr>
        </p15:guide>
        <p15:guide id="2" pos="1517">
          <p15:clr>
            <a:srgbClr val="C35EA4"/>
          </p15:clr>
        </p15:guide>
        <p15:guide id="3" pos="2608">
          <p15:clr>
            <a:srgbClr val="C35EA4"/>
          </p15:clr>
        </p15:guide>
        <p15:guide id="4" pos="2751">
          <p15:clr>
            <a:srgbClr val="C35EA4"/>
          </p15:clr>
        </p15:guide>
        <p15:guide id="5" pos="3844">
          <p15:clr>
            <a:srgbClr val="C35EA4"/>
          </p15:clr>
        </p15:guide>
        <p15:guide id="6" pos="3989">
          <p15:clr>
            <a:srgbClr val="C35EA4"/>
          </p15:clr>
        </p15:guide>
        <p15:guide id="7" pos="5079">
          <p15:clr>
            <a:srgbClr val="C35EA4"/>
          </p15:clr>
        </p15:guide>
        <p15:guide id="8" pos="5222">
          <p15:clr>
            <a:srgbClr val="C35EA4"/>
          </p15:clr>
        </p15:guide>
        <p15:guide id="9" pos="6317">
          <p15:clr>
            <a:srgbClr val="C35EA4"/>
          </p15:clr>
        </p15:guide>
        <p15:guide id="10" pos="6460">
          <p15:clr>
            <a:srgbClr val="C35EA4"/>
          </p15:clr>
        </p15:guide>
        <p15:guide id="11" pos="274">
          <p15:clr>
            <a:srgbClr val="F26B43"/>
          </p15:clr>
        </p15:guide>
        <p15:guide id="12" pos="7558">
          <p15:clr>
            <a:srgbClr val="F26B43"/>
          </p15:clr>
        </p15:guide>
        <p15:guide id="13" orient="horz" pos="758">
          <p15:clr>
            <a:srgbClr val="5ACBF0"/>
          </p15:clr>
        </p15:guide>
        <p15:guide id="14" orient="horz" pos="1372">
          <p15:clr>
            <a:srgbClr val="5ACBF0"/>
          </p15:clr>
        </p15:guide>
        <p15:guide id="15" orient="horz" pos="612">
          <p15:clr>
            <a:srgbClr val="5ACBF0"/>
          </p15:clr>
        </p15:guide>
        <p15:guide id="16" orient="horz" pos="1515">
          <p15:clr>
            <a:srgbClr val="5ACBF0"/>
          </p15:clr>
        </p15:guide>
        <p15:guide id="17" orient="horz" pos="2127">
          <p15:clr>
            <a:srgbClr val="5ACBF0"/>
          </p15:clr>
        </p15:guide>
        <p15:guide id="18" orient="horz" pos="2275">
          <p15:clr>
            <a:srgbClr val="5ACBF0"/>
          </p15:clr>
        </p15:guide>
        <p15:guide id="19" orient="horz" pos="280">
          <p15:clr>
            <a:srgbClr val="F26B43"/>
          </p15:clr>
        </p15:guide>
        <p15:guide id="20" orient="horz" pos="4127">
          <p15:clr>
            <a:srgbClr val="F26B43"/>
          </p15:clr>
        </p15:guide>
        <p15:guide id="21" orient="horz" pos="2889">
          <p15:clr>
            <a:srgbClr val="5ACBF0"/>
          </p15:clr>
        </p15:guide>
        <p15:guide id="22" orient="horz" pos="3032">
          <p15:clr>
            <a:srgbClr val="5ACBF0"/>
          </p15:clr>
        </p15:guide>
        <p15:guide id="23" orient="horz" pos="3648">
          <p15:clr>
            <a:srgbClr val="5ACBF0"/>
          </p15:clr>
        </p15:guide>
        <p15:guide id="24"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63651956"/>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24673729"/>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 id="2147483772" r:id="rId19"/>
    <p:sldLayoutId id="2147483773" r:id="rId20"/>
    <p:sldLayoutId id="2147483774" r:id="rId21"/>
    <p:sldLayoutId id="2147483775" r:id="rId22"/>
    <p:sldLayoutId id="2147483776" r:id="rId23"/>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76893169"/>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 id="2147483798" r:id="rId21"/>
    <p:sldLayoutId id="2147483799" r:id="rId22"/>
    <p:sldLayoutId id="2147483800" r:id="rId23"/>
    <p:sldLayoutId id="2147483801" r:id="rId24"/>
    <p:sldLayoutId id="2147483802" r:id="rId25"/>
    <p:sldLayoutId id="2147483803" r:id="rId2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079185321"/>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1" y="34590"/>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173570576"/>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 id="2147483842" r:id="rId18"/>
    <p:sldLayoutId id="2147483843" r:id="rId19"/>
    <p:sldLayoutId id="2147483844" r:id="rId20"/>
    <p:sldLayoutId id="2147483845" r:id="rId21"/>
    <p:sldLayoutId id="2147483846" r:id="rId22"/>
    <p:sldLayoutId id="2147483847" r:id="rId23"/>
    <p:sldLayoutId id="2147483848" r:id="rId24"/>
    <p:sldLayoutId id="2147483849" r:id="rId25"/>
    <p:sldLayoutId id="2147483850" r:id="rId26"/>
    <p:sldLayoutId id="2147483851" r:id="rId27"/>
    <p:sldLayoutId id="2147483852" r:id="rId28"/>
    <p:sldLayoutId id="2147483853" r:id="rId29"/>
    <p:sldLayoutId id="2147483854" r:id="rId30"/>
    <p:sldLayoutId id="2147483855" r:id="rId31"/>
    <p:sldLayoutId id="2147483856" r:id="rId32"/>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43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68">
          <p15:clr>
            <a:srgbClr val="5ACBF0"/>
          </p15:clr>
        </p15:guide>
        <p15:guide id="3" pos="672">
          <p15:clr>
            <a:srgbClr val="5ACBF0"/>
          </p15:clr>
        </p15:guide>
        <p15:guide id="4" pos="1248">
          <p15:clr>
            <a:srgbClr val="5ACBF0"/>
          </p15:clr>
        </p15:guide>
        <p15:guide id="5" pos="1824">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25">
          <p15:clr>
            <a:srgbClr val="5ACBF0"/>
          </p15:clr>
        </p15:guide>
        <p15:guide id="16" pos="274">
          <p15:clr>
            <a:srgbClr val="C35EA4"/>
          </p15:clr>
        </p15:guide>
        <p15:guide id="17" pos="7402">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219">
          <p15:clr>
            <a:srgbClr val="5ACBF0"/>
          </p15:clr>
        </p15:guide>
        <p15:guide id="25" orient="horz" pos="288">
          <p15:clr>
            <a:srgbClr val="C35EA4"/>
          </p15:clr>
        </p15:guide>
        <p15:guide id="26" orient="horz" pos="4040">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858999680"/>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Lst>
  <p:transition>
    <p:fade/>
  </p:transition>
  <p:txStyles>
    <p:title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29523" marR="0" indent="-329523" algn="l" defTabSz="896354" rtl="0" eaLnBrk="1" fontAlgn="auto" latinLnBrk="0" hangingPunct="1">
        <a:lnSpc>
          <a:spcPct val="90000"/>
        </a:lnSpc>
        <a:spcBef>
          <a:spcPct val="20000"/>
        </a:spcBef>
        <a:spcAft>
          <a:spcPts val="0"/>
        </a:spcAft>
        <a:buClrTx/>
        <a:buSzPct val="90000"/>
        <a:buFont typeface="Arial" pitchFamily="34" charset="0"/>
        <a:buChar char="•"/>
        <a:tabLst/>
        <a:defRPr sz="3844" kern="1200" spc="0" baseline="0">
          <a:gradFill>
            <a:gsLst>
              <a:gs pos="1250">
                <a:schemeClr val="tx1"/>
              </a:gs>
              <a:gs pos="100000">
                <a:schemeClr val="tx1"/>
              </a:gs>
            </a:gsLst>
            <a:lin ang="5400000" scaled="0"/>
          </a:gradFill>
          <a:latin typeface="+mj-lt"/>
          <a:ea typeface="+mn-ea"/>
          <a:cs typeface="+mn-cs"/>
        </a:defRPr>
      </a:lvl1pPr>
      <a:lvl2pPr marL="561409" marR="0" indent="-231886" algn="l" defTabSz="896354" rtl="0" eaLnBrk="1" fontAlgn="auto" latinLnBrk="0" hangingPunct="1">
        <a:lnSpc>
          <a:spcPct val="90000"/>
        </a:lnSpc>
        <a:spcBef>
          <a:spcPct val="20000"/>
        </a:spcBef>
        <a:spcAft>
          <a:spcPts val="0"/>
        </a:spcAft>
        <a:buClrTx/>
        <a:buSzPct val="90000"/>
        <a:buFont typeface="Arial" pitchFamily="34" charset="0"/>
        <a:buChar char="•"/>
        <a:tabLst/>
        <a:defRPr sz="2307" kern="1200" spc="0" baseline="0">
          <a:gradFill>
            <a:gsLst>
              <a:gs pos="1250">
                <a:schemeClr val="tx1"/>
              </a:gs>
              <a:gs pos="100000">
                <a:schemeClr val="tx1"/>
              </a:gs>
            </a:gsLst>
            <a:lin ang="5400000" scaled="0"/>
          </a:gradFill>
          <a:latin typeface="+mn-lt"/>
          <a:ea typeface="+mn-ea"/>
          <a:cs typeface="+mn-cs"/>
        </a:defRPr>
      </a:lvl2pPr>
      <a:lvl3pPr marL="768887"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922" kern="1200" spc="0" baseline="0">
          <a:gradFill>
            <a:gsLst>
              <a:gs pos="1250">
                <a:schemeClr val="tx1"/>
              </a:gs>
              <a:gs pos="100000">
                <a:schemeClr val="tx1"/>
              </a:gs>
            </a:gsLst>
            <a:lin ang="5400000" scaled="0"/>
          </a:gradFill>
          <a:latin typeface="+mn-lt"/>
          <a:ea typeface="+mn-ea"/>
          <a:cs typeface="+mn-cs"/>
        </a:defRPr>
      </a:lvl3pPr>
      <a:lvl4pPr marL="988569"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4pPr>
      <a:lvl5pPr marL="1208250"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5pPr>
      <a:lvl6pPr marL="2464973"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3151"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1328"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9506"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9pPr>
    </p:bodyStyle>
    <p:otherStyle>
      <a:defPPr>
        <a:defRPr lang="en-US"/>
      </a:defPPr>
      <a:lvl1pPr marL="0" algn="l" defTabSz="896354" rtl="0" eaLnBrk="1" latinLnBrk="0" hangingPunct="1">
        <a:defRPr sz="1730" kern="1200">
          <a:solidFill>
            <a:schemeClr val="tx1"/>
          </a:solidFill>
          <a:latin typeface="+mn-lt"/>
          <a:ea typeface="+mn-ea"/>
          <a:cs typeface="+mn-cs"/>
        </a:defRPr>
      </a:lvl1pPr>
      <a:lvl2pPr marL="448176" algn="l" defTabSz="896354" rtl="0" eaLnBrk="1" latinLnBrk="0" hangingPunct="1">
        <a:defRPr sz="1730" kern="1200">
          <a:solidFill>
            <a:schemeClr val="tx1"/>
          </a:solidFill>
          <a:latin typeface="+mn-lt"/>
          <a:ea typeface="+mn-ea"/>
          <a:cs typeface="+mn-cs"/>
        </a:defRPr>
      </a:lvl2pPr>
      <a:lvl3pPr marL="896354" algn="l" defTabSz="896354" rtl="0" eaLnBrk="1" latinLnBrk="0" hangingPunct="1">
        <a:defRPr sz="1730" kern="1200">
          <a:solidFill>
            <a:schemeClr val="tx1"/>
          </a:solidFill>
          <a:latin typeface="+mn-lt"/>
          <a:ea typeface="+mn-ea"/>
          <a:cs typeface="+mn-cs"/>
        </a:defRPr>
      </a:lvl3pPr>
      <a:lvl4pPr marL="1344530" algn="l" defTabSz="896354" rtl="0" eaLnBrk="1" latinLnBrk="0" hangingPunct="1">
        <a:defRPr sz="1730" kern="1200">
          <a:solidFill>
            <a:schemeClr val="tx1"/>
          </a:solidFill>
          <a:latin typeface="+mn-lt"/>
          <a:ea typeface="+mn-ea"/>
          <a:cs typeface="+mn-cs"/>
        </a:defRPr>
      </a:lvl4pPr>
      <a:lvl5pPr marL="1792708" algn="l" defTabSz="896354" rtl="0" eaLnBrk="1" latinLnBrk="0" hangingPunct="1">
        <a:defRPr sz="1730" kern="1200">
          <a:solidFill>
            <a:schemeClr val="tx1"/>
          </a:solidFill>
          <a:latin typeface="+mn-lt"/>
          <a:ea typeface="+mn-ea"/>
          <a:cs typeface="+mn-cs"/>
        </a:defRPr>
      </a:lvl5pPr>
      <a:lvl6pPr marL="2240885" algn="l" defTabSz="896354" rtl="0" eaLnBrk="1" latinLnBrk="0" hangingPunct="1">
        <a:defRPr sz="1730" kern="1200">
          <a:solidFill>
            <a:schemeClr val="tx1"/>
          </a:solidFill>
          <a:latin typeface="+mn-lt"/>
          <a:ea typeface="+mn-ea"/>
          <a:cs typeface="+mn-cs"/>
        </a:defRPr>
      </a:lvl6pPr>
      <a:lvl7pPr marL="2689062" algn="l" defTabSz="896354" rtl="0" eaLnBrk="1" latinLnBrk="0" hangingPunct="1">
        <a:defRPr sz="1730" kern="1200">
          <a:solidFill>
            <a:schemeClr val="tx1"/>
          </a:solidFill>
          <a:latin typeface="+mn-lt"/>
          <a:ea typeface="+mn-ea"/>
          <a:cs typeface="+mn-cs"/>
        </a:defRPr>
      </a:lvl7pPr>
      <a:lvl8pPr marL="3137238" algn="l" defTabSz="896354" rtl="0" eaLnBrk="1" latinLnBrk="0" hangingPunct="1">
        <a:defRPr sz="1730" kern="1200">
          <a:solidFill>
            <a:schemeClr val="tx1"/>
          </a:solidFill>
          <a:latin typeface="+mn-lt"/>
          <a:ea typeface="+mn-ea"/>
          <a:cs typeface="+mn-cs"/>
        </a:defRPr>
      </a:lvl8pPr>
      <a:lvl9pPr marL="3585417" algn="l" defTabSz="896354" rtl="0" eaLnBrk="1" latinLnBrk="0" hangingPunct="1">
        <a:defRPr sz="173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3">
          <p15:clr>
            <a:srgbClr val="5ACBF0"/>
          </p15:clr>
        </p15:guide>
        <p15:guide id="2" pos="173">
          <p15:clr>
            <a:srgbClr val="5ACBF0"/>
          </p15:clr>
        </p15:guide>
        <p15:guide id="3" pos="764">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53">
          <p15:clr>
            <a:srgbClr val="5ACBF0"/>
          </p15:clr>
        </p15:guide>
        <p15:guide id="9" pos="4205">
          <p15:clr>
            <a:srgbClr val="5ACBF0"/>
          </p15:clr>
        </p15:guide>
        <p15:guide id="10" pos="4781">
          <p15:clr>
            <a:srgbClr val="5ACBF0"/>
          </p15:clr>
        </p15:guide>
        <p15:guide id="11" pos="5381">
          <p15:clr>
            <a:srgbClr val="5ACBF0"/>
          </p15:clr>
        </p15:guide>
        <p15:guide id="12" pos="5933">
          <p15:clr>
            <a:srgbClr val="5ACBF0"/>
          </p15:clr>
        </p15:guide>
        <p15:guide id="13" pos="6509">
          <p15:clr>
            <a:srgbClr val="5ACBF0"/>
          </p15:clr>
        </p15:guide>
        <p15:guide id="14" pos="7109">
          <p15:clr>
            <a:srgbClr val="5ACBF0"/>
          </p15:clr>
        </p15:guide>
        <p15:guide id="15" pos="7661">
          <p15:clr>
            <a:srgbClr val="5ACBF0"/>
          </p15:clr>
        </p15:guide>
        <p15:guide id="16" pos="294">
          <p15:clr>
            <a:srgbClr val="C35EA4"/>
          </p15:clr>
        </p15:guide>
        <p15:guide id="17" pos="7541">
          <p15:clr>
            <a:srgbClr val="C35EA4"/>
          </p15:clr>
        </p15:guide>
        <p15:guide id="18" orient="horz" pos="778">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3">
          <p15:clr>
            <a:srgbClr val="5ACBF0"/>
          </p15:clr>
        </p15:guide>
        <p15:guide id="25" orient="horz" pos="283">
          <p15:clr>
            <a:srgbClr val="C35EA4"/>
          </p15:clr>
        </p15:guide>
        <p15:guide id="26" orient="horz" pos="4123">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2052214"/>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 id="2147483900" r:id="rId18"/>
    <p:sldLayoutId id="2147483901" r:id="rId19"/>
    <p:sldLayoutId id="2147483902" r:id="rId20"/>
    <p:sldLayoutId id="2147483903" r:id="rId21"/>
    <p:sldLayoutId id="2147483904" r:id="rId22"/>
    <p:sldLayoutId id="2147483905" r:id="rId23"/>
    <p:sldLayoutId id="2147483906" r:id="rId24"/>
    <p:sldLayoutId id="2147483907" r:id="rId25"/>
    <p:sldLayoutId id="2147483908" r:id="rId26"/>
    <p:sldLayoutId id="2147483909" r:id="rId27"/>
    <p:sldLayoutId id="2147483910" r:id="rId28"/>
    <p:sldLayoutId id="2147483911" r:id="rId29"/>
  </p:sldLayoutIdLst>
  <p:transition>
    <p:fade/>
  </p:transition>
  <p:txStyles>
    <p:title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p:titleStyle>
    <p:body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6.xml"/><Relationship Id="rId1" Type="http://schemas.openxmlformats.org/officeDocument/2006/relationships/tags" Target="../tags/tag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52.png"/><Relationship Id="rId2" Type="http://schemas.openxmlformats.org/officeDocument/2006/relationships/slideLayout" Target="../slideLayouts/slideLayout25.xml"/><Relationship Id="rId1" Type="http://schemas.openxmlformats.org/officeDocument/2006/relationships/tags" Target="../tags/tag1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hyperlink" Target="https://aka.ms/adag" TargetMode="External"/><Relationship Id="rId2" Type="http://schemas.openxmlformats.org/officeDocument/2006/relationships/image" Target="../media/image55.png"/><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hyperlink" Target="https://azure.microsoft.com/en-us/solutions/architecture/" TargetMode="External"/><Relationship Id="rId2" Type="http://schemas.openxmlformats.org/officeDocument/2006/relationships/image" Target="../media/image56.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3.xml"/><Relationship Id="rId1" Type="http://schemas.openxmlformats.org/officeDocument/2006/relationships/tags" Target="../tags/tag20.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4.xml"/><Relationship Id="rId1" Type="http://schemas.openxmlformats.org/officeDocument/2006/relationships/tags" Target="../tags/tag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4.xml"/><Relationship Id="rId1" Type="http://schemas.openxmlformats.org/officeDocument/2006/relationships/tags" Target="../tags/tag2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4.xml"/><Relationship Id="rId1" Type="http://schemas.openxmlformats.org/officeDocument/2006/relationships/tags" Target="../tags/tag1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3.xml"/><Relationship Id="rId1" Type="http://schemas.openxmlformats.org/officeDocument/2006/relationships/tags" Target="../tags/tag2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4.xml"/><Relationship Id="rId1" Type="http://schemas.openxmlformats.org/officeDocument/2006/relationships/tags" Target="../tags/tag24.xml"/></Relationships>
</file>

<file path=ppt/slides/_rels/slide22.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chart" Target="../charts/chart1.xml"/><Relationship Id="rId7" Type="http://schemas.openxmlformats.org/officeDocument/2006/relationships/hyperlink" Target="http://www.tpc.org/3321" TargetMode="External"/><Relationship Id="rId2" Type="http://schemas.openxmlformats.org/officeDocument/2006/relationships/notesSlide" Target="../notesSlides/notesSlide14.xml"/><Relationship Id="rId1" Type="http://schemas.openxmlformats.org/officeDocument/2006/relationships/slideLayout" Target="../slideLayouts/slideLayout72.xml"/><Relationship Id="rId6" Type="http://schemas.openxmlformats.org/officeDocument/2006/relationships/hyperlink" Target="http://www.tpc.org/3326" TargetMode="External"/><Relationship Id="rId11" Type="http://schemas.openxmlformats.org/officeDocument/2006/relationships/hyperlink" Target="https://docs.microsoft.com/en-us/sql/sql-server/sql-server-technical-documentation" TargetMode="External"/><Relationship Id="rId5" Type="http://schemas.openxmlformats.org/officeDocument/2006/relationships/hyperlink" Target="http://www.tpc.org/3331" TargetMode="External"/><Relationship Id="rId10" Type="http://schemas.openxmlformats.org/officeDocument/2006/relationships/image" Target="../media/image59.png"/><Relationship Id="rId4" Type="http://schemas.openxmlformats.org/officeDocument/2006/relationships/hyperlink" Target="http://www.tpc.org/4081" TargetMode="External"/><Relationship Id="rId9"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azure/sql-database/" TargetMode="External"/><Relationship Id="rId2" Type="http://schemas.openxmlformats.org/officeDocument/2006/relationships/notesSlide" Target="../notesSlides/notesSlide15.xml"/><Relationship Id="rId1" Type="http://schemas.openxmlformats.org/officeDocument/2006/relationships/slideLayout" Target="../slideLayouts/slideLayout8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4.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docs.microsoft.com/en-us/azure/data-factory/" TargetMode="External"/><Relationship Id="rId1" Type="http://schemas.openxmlformats.org/officeDocument/2006/relationships/slideLayout" Target="../slideLayouts/slideLayout2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4.xml"/><Relationship Id="rId1" Type="http://schemas.openxmlformats.org/officeDocument/2006/relationships/tags" Target="../tags/tag26.xml"/></Relationships>
</file>

<file path=ppt/slides/_rels/slide27.xml.rels><?xml version="1.0" encoding="UTF-8" standalone="yes"?>
<Relationships xmlns="http://schemas.openxmlformats.org/package/2006/relationships"><Relationship Id="rId3" Type="http://schemas.openxmlformats.org/officeDocument/2006/relationships/image" Target="../media/image64.emf"/><Relationship Id="rId7" Type="http://schemas.openxmlformats.org/officeDocument/2006/relationships/image" Target="../media/image68.emf"/><Relationship Id="rId2" Type="http://schemas.openxmlformats.org/officeDocument/2006/relationships/hyperlink" Target="https://docs.microsoft.com/en-us/azure/sql-data-warehouse/" TargetMode="External"/><Relationship Id="rId1" Type="http://schemas.openxmlformats.org/officeDocument/2006/relationships/slideLayout" Target="../slideLayouts/slideLayout25.xml"/><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65.em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4.xml"/><Relationship Id="rId1" Type="http://schemas.openxmlformats.org/officeDocument/2006/relationships/tags" Target="../tags/tag27.xml"/></Relationships>
</file>

<file path=ppt/slides/_rels/slide29.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4.xml"/><Relationship Id="rId1" Type="http://schemas.openxmlformats.org/officeDocument/2006/relationships/tags" Target="../tags/tag28.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2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4.xml"/><Relationship Id="rId1" Type="http://schemas.openxmlformats.org/officeDocument/2006/relationships/tags" Target="../tags/tag29.xml"/></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docs.microsoft.com/en-us/azure/storage/blobs/data-lake-storage-introduction" TargetMode="External"/><Relationship Id="rId1" Type="http://schemas.openxmlformats.org/officeDocument/2006/relationships/slideLayout" Target="../slideLayouts/slideLayout23.xml"/><Relationship Id="rId4" Type="http://schemas.openxmlformats.org/officeDocument/2006/relationships/image" Target="../media/image73.sv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4.xml"/><Relationship Id="rId1" Type="http://schemas.openxmlformats.org/officeDocument/2006/relationships/tags" Target="../tags/tag30.xml"/></Relationships>
</file>

<file path=ppt/slides/_rels/slide38.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4.xml"/><Relationship Id="rId1" Type="http://schemas.openxmlformats.org/officeDocument/2006/relationships/tags" Target="../tags/tag31.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3.xml"/><Relationship Id="rId1" Type="http://schemas.openxmlformats.org/officeDocument/2006/relationships/tags" Target="../tags/tag3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4.xml"/><Relationship Id="rId1" Type="http://schemas.openxmlformats.org/officeDocument/2006/relationships/tags" Target="../tags/tag33.xml"/></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3.xml"/><Relationship Id="rId4" Type="http://schemas.openxmlformats.org/officeDocument/2006/relationships/image" Target="../media/image78.png"/></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4.xml"/><Relationship Id="rId1" Type="http://schemas.openxmlformats.org/officeDocument/2006/relationships/tags" Target="../tags/tag34.xml"/></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docs.microsoft.com/en-us/azure/azure-databricks/" TargetMode="External"/><Relationship Id="rId1" Type="http://schemas.openxmlformats.org/officeDocument/2006/relationships/slideLayout" Target="../slideLayouts/slideLayout23.xml"/><Relationship Id="rId6" Type="http://schemas.microsoft.com/office/2007/relationships/hdphoto" Target="../media/hdphoto1.wdp"/><Relationship Id="rId5" Type="http://schemas.openxmlformats.org/officeDocument/2006/relationships/image" Target="../media/image81.png"/><Relationship Id="rId4" Type="http://schemas.openxmlformats.org/officeDocument/2006/relationships/image" Target="../media/image80.png"/></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4.xml"/><Relationship Id="rId1" Type="http://schemas.openxmlformats.org/officeDocument/2006/relationships/tags" Target="../tags/tag35.xml"/></Relationships>
</file>

<file path=ppt/slides/_rels/slide49.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4.xml"/><Relationship Id="rId1" Type="http://schemas.openxmlformats.org/officeDocument/2006/relationships/tags" Target="../tags/tag36.xml"/></Relationships>
</file>

<file path=ppt/slides/_rels/slide52.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4.xml"/><Relationship Id="rId1" Type="http://schemas.openxmlformats.org/officeDocument/2006/relationships/tags" Target="../tags/tag3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7.xml"/></Relationships>
</file>

<file path=ppt/slides/_rels/slide57.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jpeg"/><Relationship Id="rId7" Type="http://schemas.openxmlformats.org/officeDocument/2006/relationships/image" Target="../media/image89.png"/><Relationship Id="rId2" Type="http://schemas.openxmlformats.org/officeDocument/2006/relationships/notesSlide" Target="../notesSlides/notesSlide32.xml"/><Relationship Id="rId1" Type="http://schemas.openxmlformats.org/officeDocument/2006/relationships/slideLayout" Target="../slideLayouts/slideLayout154.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91.png"/></Relationships>
</file>

<file path=ppt/slides/_rels/slide58.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jpeg"/><Relationship Id="rId7" Type="http://schemas.openxmlformats.org/officeDocument/2006/relationships/image" Target="../media/image89.png"/><Relationship Id="rId2" Type="http://schemas.openxmlformats.org/officeDocument/2006/relationships/notesSlide" Target="../notesSlides/notesSlide33.xml"/><Relationship Id="rId1" Type="http://schemas.openxmlformats.org/officeDocument/2006/relationships/slideLayout" Target="../slideLayouts/slideLayout18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91.png"/></Relationships>
</file>

<file path=ppt/slides/_rels/slide59.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jpeg"/><Relationship Id="rId7" Type="http://schemas.openxmlformats.org/officeDocument/2006/relationships/image" Target="../media/image89.png"/><Relationship Id="rId2" Type="http://schemas.openxmlformats.org/officeDocument/2006/relationships/notesSlide" Target="../notesSlides/notesSlide34.xml"/><Relationship Id="rId1" Type="http://schemas.openxmlformats.org/officeDocument/2006/relationships/slideLayout" Target="../slideLayouts/slideLayout154.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91.png"/></Relationships>
</file>

<file path=ppt/slides/_rels/slide6.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4.xml"/><Relationship Id="rId1" Type="http://schemas.openxmlformats.org/officeDocument/2006/relationships/tags" Target="../tags/tag38.xml"/></Relationships>
</file>

<file path=ppt/slides/_rels/slide6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6.xml"/><Relationship Id="rId1" Type="http://schemas.openxmlformats.org/officeDocument/2006/relationships/slideLayout" Target="../slideLayouts/slideLayout20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hyperlink" Target="https://docs.microsoft.com/en-us/azure/cosmos-db/" TargetMode="Externa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4.xml"/><Relationship Id="rId1" Type="http://schemas.openxmlformats.org/officeDocument/2006/relationships/tags" Target="../tags/tag39.xml"/></Relationships>
</file>

<file path=ppt/slides/_rels/slide63.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4.xml"/><Relationship Id="rId1" Type="http://schemas.openxmlformats.org/officeDocument/2006/relationships/tags" Target="../tags/tag40.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3.xml"/><Relationship Id="rId1" Type="http://schemas.openxmlformats.org/officeDocument/2006/relationships/tags" Target="../tags/tag41.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4.xml"/><Relationship Id="rId1" Type="http://schemas.openxmlformats.org/officeDocument/2006/relationships/tags" Target="../tags/tag42.xml"/></Relationships>
</file>

<file path=ppt/slides/_rels/slide6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23.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4.xml"/><Relationship Id="rId1" Type="http://schemas.openxmlformats.org/officeDocument/2006/relationships/tags" Target="../tags/tag17.xml"/></Relationships>
</file>

<file path=ppt/slides/_rels/slide7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3.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4.xml"/><Relationship Id="rId1" Type="http://schemas.openxmlformats.org/officeDocument/2006/relationships/tags" Target="../tags/tag43.xml"/></Relationships>
</file>

<file path=ppt/slides/_rels/slide7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https://docs.microsoft.com/en-us/azure/event-hubs/" TargetMode="External"/><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4.xml"/><Relationship Id="rId1" Type="http://schemas.openxmlformats.org/officeDocument/2006/relationships/tags" Target="../tags/tag44.xml"/></Relationships>
</file>

<file path=ppt/slides/_rels/slide7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docs.microsoft.com/en-us/azure/stream-analytics/" TargetMode="External"/><Relationship Id="rId1" Type="http://schemas.openxmlformats.org/officeDocument/2006/relationships/slideLayout" Target="../slideLayouts/slideLayout23.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4.xml"/><Relationship Id="rId1" Type="http://schemas.openxmlformats.org/officeDocument/2006/relationships/tags" Target="../tags/tag45.xml"/></Relationships>
</file>

<file path=ppt/slides/_rels/slide76.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2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5.xml"/><Relationship Id="rId1" Type="http://schemas.openxmlformats.org/officeDocument/2006/relationships/tags" Target="../tags/tag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A0DAADA-F624-4519-A470-EA748F3EB995}"/>
              </a:ext>
            </a:extLst>
          </p:cNvPr>
          <p:cNvSpPr>
            <a:spLocks noGrp="1"/>
          </p:cNvSpPr>
          <p:nvPr>
            <p:ph type="title"/>
          </p:nvPr>
        </p:nvSpPr>
        <p:spPr>
          <a:xfrm>
            <a:off x="434805" y="2540313"/>
            <a:ext cx="10936580" cy="1793104"/>
          </a:xfrm>
        </p:spPr>
        <p:txBody>
          <a:bodyPr/>
          <a:lstStyle/>
          <a:p>
            <a:pPr lvl="0"/>
            <a:r>
              <a:rPr lang="en-US" dirty="0"/>
              <a:t>Azure </a:t>
            </a:r>
            <a:r>
              <a:rPr lang="en-US"/>
              <a:t>Data Platform </a:t>
            </a:r>
            <a:r>
              <a:rPr lang="en-US" dirty="0"/>
              <a:t>End-to-End</a:t>
            </a:r>
            <a:br>
              <a:rPr lang="en-US" dirty="0"/>
            </a:br>
            <a:r>
              <a:rPr lang="en-US" sz="4000" dirty="0">
                <a:solidFill>
                  <a:schemeClr val="tx1"/>
                </a:solidFill>
              </a:rPr>
              <a:t>Implement a Modern Data Platform Architecture</a:t>
            </a:r>
          </a:p>
        </p:txBody>
      </p:sp>
      <p:sp>
        <p:nvSpPr>
          <p:cNvPr id="13" name="Text Placeholder 12">
            <a:extLst>
              <a:ext uri="{FF2B5EF4-FFF2-40B4-BE49-F238E27FC236}">
                <a16:creationId xmlns:a16="http://schemas.microsoft.com/office/drawing/2014/main" id="{60E5E37B-8620-4FDC-ACAB-BF1F9C6E0691}"/>
              </a:ext>
            </a:extLst>
          </p:cNvPr>
          <p:cNvSpPr>
            <a:spLocks noGrp="1"/>
          </p:cNvSpPr>
          <p:nvPr>
            <p:ph type="body" sz="quarter" idx="12"/>
          </p:nvPr>
        </p:nvSpPr>
        <p:spPr>
          <a:xfrm>
            <a:off x="434805" y="5443491"/>
            <a:ext cx="9401560" cy="945435"/>
          </a:xfrm>
        </p:spPr>
        <p:txBody>
          <a:bodyPr/>
          <a:lstStyle/>
          <a:p>
            <a:pPr lvl="0"/>
            <a:r>
              <a:rPr lang="en-US" sz="2400" b="1" dirty="0"/>
              <a:t>Fabio Braga</a:t>
            </a:r>
          </a:p>
          <a:p>
            <a:pPr lvl="0"/>
            <a:r>
              <a:rPr lang="en-US" dirty="0"/>
              <a:t>Cloud Solution Architect – Data Platform</a:t>
            </a:r>
          </a:p>
          <a:p>
            <a:pPr lvl="0"/>
            <a:r>
              <a:rPr lang="en-US" i="1" dirty="0"/>
              <a:t>fabio.braga@microsoft.com</a:t>
            </a:r>
          </a:p>
        </p:txBody>
      </p:sp>
    </p:spTree>
    <p:custDataLst>
      <p:tags r:id="rId1"/>
    </p:custDataLst>
    <p:extLst>
      <p:ext uri="{BB962C8B-B14F-4D97-AF65-F5344CB8AC3E}">
        <p14:creationId xmlns:p14="http://schemas.microsoft.com/office/powerpoint/2010/main" val="6069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ABAB18D7-C169-49F0-9C73-D3AA38D92D90}"/>
              </a:ext>
            </a:extLst>
          </p:cNvPr>
          <p:cNvSpPr/>
          <p:nvPr/>
        </p:nvSpPr>
        <p:spPr>
          <a:xfrm>
            <a:off x="2301238" y="5121357"/>
            <a:ext cx="7589521" cy="457200"/>
          </a:xfrm>
          <a:prstGeom prst="rect">
            <a:avLst/>
          </a:prstGeom>
          <a:noFill/>
          <a:ln w="9525" cap="flat" cmpd="sng" algn="ctr">
            <a:noFill/>
            <a:prstDash val="dash"/>
          </a:ln>
          <a:effectLst/>
        </p:spPr>
        <p:txBody>
          <a:bodyPr lIns="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600" i="0" u="none" strike="noStrike" kern="0" cap="none" normalizeH="0" baseline="0" noProof="0" dirty="0">
                <a:ln>
                  <a:noFill/>
                </a:ln>
                <a:solidFill>
                  <a:srgbClr val="0078D7"/>
                </a:solidFill>
                <a:effectLst/>
                <a:uLnTx/>
                <a:uFillTx/>
                <a:latin typeface="+mj-lt"/>
                <a:ea typeface="Segoe UI Semilight" charset="0"/>
                <a:cs typeface="Segoe UI Semilight" charset="0"/>
              </a:rPr>
              <a:t>AI built-in  |  Most secure  |  Lowest TCO</a:t>
            </a:r>
          </a:p>
        </p:txBody>
      </p:sp>
      <p:sp>
        <p:nvSpPr>
          <p:cNvPr id="9" name="Rectangle 8"/>
          <p:cNvSpPr/>
          <p:nvPr/>
        </p:nvSpPr>
        <p:spPr>
          <a:xfrm>
            <a:off x="2501521" y="4401486"/>
            <a:ext cx="1277914"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warehouses</a:t>
            </a:r>
          </a:p>
        </p:txBody>
      </p:sp>
      <p:sp>
        <p:nvSpPr>
          <p:cNvPr id="11" name="Rectangle 10"/>
          <p:cNvSpPr/>
          <p:nvPr/>
        </p:nvSpPr>
        <p:spPr>
          <a:xfrm>
            <a:off x="2501521" y="4702544"/>
            <a:ext cx="843501"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lakes</a:t>
            </a:r>
          </a:p>
        </p:txBody>
      </p:sp>
      <p:sp>
        <p:nvSpPr>
          <p:cNvPr id="12" name="Rectangle 11"/>
          <p:cNvSpPr/>
          <p:nvPr/>
        </p:nvSpPr>
        <p:spPr>
          <a:xfrm>
            <a:off x="2501521" y="4100429"/>
            <a:ext cx="1622560"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Operational databases</a:t>
            </a:r>
          </a:p>
        </p:txBody>
      </p:sp>
      <p:sp>
        <p:nvSpPr>
          <p:cNvPr id="159" name="Rectangle 158"/>
          <p:cNvSpPr/>
          <p:nvPr/>
        </p:nvSpPr>
        <p:spPr>
          <a:xfrm>
            <a:off x="8879223" y="4401486"/>
            <a:ext cx="1277915"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warehouses</a:t>
            </a:r>
          </a:p>
        </p:txBody>
      </p:sp>
      <p:sp>
        <p:nvSpPr>
          <p:cNvPr id="160" name="Rectangle 159"/>
          <p:cNvSpPr/>
          <p:nvPr/>
        </p:nvSpPr>
        <p:spPr>
          <a:xfrm>
            <a:off x="9313637" y="4702544"/>
            <a:ext cx="843501"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lakes</a:t>
            </a:r>
          </a:p>
        </p:txBody>
      </p:sp>
      <p:sp>
        <p:nvSpPr>
          <p:cNvPr id="161" name="Rectangle 160"/>
          <p:cNvSpPr/>
          <p:nvPr/>
        </p:nvSpPr>
        <p:spPr>
          <a:xfrm>
            <a:off x="8534578" y="4100429"/>
            <a:ext cx="1622560"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Operational databases</a:t>
            </a:r>
          </a:p>
        </p:txBody>
      </p:sp>
      <p:sp>
        <p:nvSpPr>
          <p:cNvPr id="81" name="Rectangle 80"/>
          <p:cNvSpPr/>
          <p:nvPr/>
        </p:nvSpPr>
        <p:spPr>
          <a:xfrm>
            <a:off x="542212" y="4100429"/>
            <a:ext cx="2016899" cy="246221"/>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Industry leader 4 years in a row</a:t>
            </a:r>
          </a:p>
        </p:txBody>
      </p:sp>
      <p:sp>
        <p:nvSpPr>
          <p:cNvPr id="84" name="Rectangle 83"/>
          <p:cNvSpPr/>
          <p:nvPr/>
        </p:nvSpPr>
        <p:spPr>
          <a:xfrm>
            <a:off x="1019907" y="4401486"/>
            <a:ext cx="1539204" cy="246221"/>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 #1 TPC-H performance</a:t>
            </a:r>
          </a:p>
        </p:txBody>
      </p:sp>
      <p:sp>
        <p:nvSpPr>
          <p:cNvPr id="91" name="Rectangle 90"/>
          <p:cNvSpPr/>
          <p:nvPr/>
        </p:nvSpPr>
        <p:spPr>
          <a:xfrm>
            <a:off x="785869" y="4702544"/>
            <a:ext cx="1773242" cy="246221"/>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 T-SQL query over any data</a:t>
            </a:r>
          </a:p>
        </p:txBody>
      </p:sp>
      <p:sp>
        <p:nvSpPr>
          <p:cNvPr id="129" name="Rectangle 128"/>
          <p:cNvSpPr/>
          <p:nvPr/>
        </p:nvSpPr>
        <p:spPr>
          <a:xfrm>
            <a:off x="10174074" y="4100429"/>
            <a:ext cx="1329019" cy="246221"/>
          </a:xfrm>
          <a:prstGeom prst="rect">
            <a:avLst/>
          </a:prstGeom>
        </p:spPr>
        <p:txBody>
          <a:bodyPr wrap="square" lIns="0">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70% faster   </a:t>
            </a:r>
          </a:p>
        </p:txBody>
      </p:sp>
      <p:sp>
        <p:nvSpPr>
          <p:cNvPr id="130" name="Rectangle 129"/>
          <p:cNvSpPr/>
          <p:nvPr/>
        </p:nvSpPr>
        <p:spPr>
          <a:xfrm>
            <a:off x="10174075" y="4401486"/>
            <a:ext cx="1209627" cy="246221"/>
          </a:xfrm>
          <a:prstGeom prst="rect">
            <a:avLst/>
          </a:prstGeom>
        </p:spPr>
        <p:txBody>
          <a:bodyPr wrap="none" lIns="0">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2x the global reach</a:t>
            </a:r>
          </a:p>
        </p:txBody>
      </p:sp>
      <p:sp>
        <p:nvSpPr>
          <p:cNvPr id="131" name="Rectangle 130"/>
          <p:cNvSpPr/>
          <p:nvPr/>
        </p:nvSpPr>
        <p:spPr>
          <a:xfrm>
            <a:off x="10174075" y="4702544"/>
            <a:ext cx="701474" cy="246221"/>
          </a:xfrm>
          <a:prstGeom prst="rect">
            <a:avLst/>
          </a:prstGeom>
        </p:spPr>
        <p:txBody>
          <a:bodyPr wrap="none" lIns="0">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99.9% SLA</a:t>
            </a:r>
          </a:p>
        </p:txBody>
      </p:sp>
      <p:sp>
        <p:nvSpPr>
          <p:cNvPr id="3" name="Rectangle 2"/>
          <p:cNvSpPr/>
          <p:nvPr/>
        </p:nvSpPr>
        <p:spPr>
          <a:xfrm>
            <a:off x="5482846" y="3277943"/>
            <a:ext cx="1459054"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Easiest lift and shift </a:t>
            </a:r>
            <a:b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b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with no code changes</a:t>
            </a:r>
          </a:p>
        </p:txBody>
      </p:sp>
      <p:sp>
        <p:nvSpPr>
          <p:cNvPr id="5" name="Title 4"/>
          <p:cNvSpPr>
            <a:spLocks noGrp="1"/>
          </p:cNvSpPr>
          <p:nvPr>
            <p:ph type="title"/>
          </p:nvPr>
        </p:nvSpPr>
        <p:spPr/>
        <p:txBody>
          <a:bodyPr/>
          <a:lstStyle/>
          <a:p>
            <a:r>
              <a:rPr lang="en-US" dirty="0"/>
              <a:t>The Microsoft offering</a:t>
            </a:r>
          </a:p>
        </p:txBody>
      </p:sp>
      <p:sp>
        <p:nvSpPr>
          <p:cNvPr id="184" name="Rectangle 183"/>
          <p:cNvSpPr/>
          <p:nvPr/>
        </p:nvSpPr>
        <p:spPr>
          <a:xfrm>
            <a:off x="1525020" y="3747639"/>
            <a:ext cx="1560486" cy="133994"/>
          </a:xfrm>
          <a:prstGeom prst="rect">
            <a:avLst/>
          </a:prstGeom>
          <a:noFill/>
          <a:ln w="10795" cap="flat" cmpd="sng" algn="ctr">
            <a:noFill/>
            <a:prstDash val="solid"/>
          </a:ln>
          <a:effectLst/>
        </p:spPr>
        <p:txBody>
          <a:bodyPr lIns="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400" i="0" u="none" strike="noStrike" kern="0" cap="none" normalizeH="0" baseline="0" noProof="0" dirty="0">
                <a:ln>
                  <a:noFill/>
                </a:ln>
                <a:solidFill>
                  <a:srgbClr val="0078D7"/>
                </a:solidFill>
                <a:effectLst/>
                <a:uLnTx/>
                <a:uFillTx/>
                <a:latin typeface="+mj-lt"/>
                <a:ea typeface="Segoe UI Semilight" charset="0"/>
                <a:cs typeface="Segoe UI Semilight" charset="0"/>
              </a:rPr>
              <a:t>SQL Server</a:t>
            </a:r>
          </a:p>
        </p:txBody>
      </p:sp>
      <p:sp>
        <p:nvSpPr>
          <p:cNvPr id="185" name="Rectangle 184"/>
          <p:cNvSpPr/>
          <p:nvPr/>
        </p:nvSpPr>
        <p:spPr>
          <a:xfrm>
            <a:off x="7166535" y="3642900"/>
            <a:ext cx="2651760" cy="92052"/>
          </a:xfrm>
          <a:prstGeom prst="rect">
            <a:avLst/>
          </a:prstGeom>
          <a:noFill/>
          <a:ln w="10795" cap="flat" cmpd="sng" algn="ctr">
            <a:noFill/>
            <a:prstDash val="solid"/>
          </a:ln>
          <a:effectLst/>
        </p:spPr>
        <p:txBody>
          <a:bodyPr lIns="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dirty="0">
              <a:ln>
                <a:noFill/>
              </a:ln>
              <a:solidFill>
                <a:srgbClr val="0078D7"/>
              </a:solidFill>
              <a:effectLst/>
              <a:uLnTx/>
              <a:uFillTx/>
              <a:ea typeface="Segoe UI Semilight" charset="0"/>
              <a:cs typeface="Segoe UI Semilight" charset="0"/>
            </a:endParaRPr>
          </a:p>
        </p:txBody>
      </p:sp>
      <p:grpSp>
        <p:nvGrpSpPr>
          <p:cNvPr id="70" name="Group 69">
            <a:extLst>
              <a:ext uri="{FF2B5EF4-FFF2-40B4-BE49-F238E27FC236}">
                <a16:creationId xmlns:a16="http://schemas.microsoft.com/office/drawing/2014/main" id="{9C2B811F-12CE-7848-903B-DB55D1626BB3}"/>
              </a:ext>
            </a:extLst>
          </p:cNvPr>
          <p:cNvGrpSpPr/>
          <p:nvPr/>
        </p:nvGrpSpPr>
        <p:grpSpPr>
          <a:xfrm>
            <a:off x="4951583" y="2877567"/>
            <a:ext cx="2521582" cy="326243"/>
            <a:chOff x="5508730" y="3247841"/>
            <a:chExt cx="2316479" cy="299707"/>
          </a:xfrm>
        </p:grpSpPr>
        <p:cxnSp>
          <p:nvCxnSpPr>
            <p:cNvPr id="71" name="Straight Connector 70">
              <a:extLst>
                <a:ext uri="{FF2B5EF4-FFF2-40B4-BE49-F238E27FC236}">
                  <a16:creationId xmlns:a16="http://schemas.microsoft.com/office/drawing/2014/main" id="{45A5CD71-496D-8943-8937-70EE8C0FD402}"/>
                </a:ext>
              </a:extLst>
            </p:cNvPr>
            <p:cNvCxnSpPr/>
            <p:nvPr/>
          </p:nvCxnSpPr>
          <p:spPr>
            <a:xfrm flipH="1">
              <a:off x="5508730" y="3390220"/>
              <a:ext cx="2316479"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43784C56-FDEC-A64E-BEE3-F66A89B32403}"/>
                </a:ext>
              </a:extLst>
            </p:cNvPr>
            <p:cNvSpPr/>
            <p:nvPr/>
          </p:nvSpPr>
          <p:spPr>
            <a:xfrm>
              <a:off x="6292777" y="3247841"/>
              <a:ext cx="748384" cy="299707"/>
            </a:xfrm>
            <a:prstGeom prst="rect">
              <a:avLst/>
            </a:prstGeom>
            <a:solidFill>
              <a:schemeClr val="bg1"/>
            </a:solidFill>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600" i="0" u="none" strike="noStrike" kern="0" cap="none" spc="0" normalizeH="0" baseline="0" noProof="0" dirty="0">
                  <a:ln>
                    <a:noFill/>
                  </a:ln>
                  <a:solidFill>
                    <a:srgbClr val="000000"/>
                  </a:solidFill>
                  <a:effectLst/>
                  <a:uLnTx/>
                  <a:uFillTx/>
                  <a:latin typeface="+mj-lt"/>
                  <a:ea typeface="Segoe UI Semilight" charset="0"/>
                  <a:cs typeface="Segoe UI Semilight" charset="0"/>
                </a:rPr>
                <a:t>Hybrid</a:t>
              </a:r>
            </a:p>
          </p:txBody>
        </p:sp>
      </p:grpSp>
      <p:grpSp>
        <p:nvGrpSpPr>
          <p:cNvPr id="73" name="Group 72">
            <a:extLst>
              <a:ext uri="{FF2B5EF4-FFF2-40B4-BE49-F238E27FC236}">
                <a16:creationId xmlns:a16="http://schemas.microsoft.com/office/drawing/2014/main" id="{07BAB3E2-B7C0-C544-840D-441463DED4FF}"/>
              </a:ext>
            </a:extLst>
          </p:cNvPr>
          <p:cNvGrpSpPr/>
          <p:nvPr/>
        </p:nvGrpSpPr>
        <p:grpSpPr>
          <a:xfrm>
            <a:off x="1466656" y="1821690"/>
            <a:ext cx="1677214" cy="1796522"/>
            <a:chOff x="5548134" y="3722592"/>
            <a:chExt cx="1334254" cy="1429167"/>
          </a:xfrm>
        </p:grpSpPr>
        <p:sp>
          <p:nvSpPr>
            <p:cNvPr id="74" name="building_7">
              <a:extLst>
                <a:ext uri="{FF2B5EF4-FFF2-40B4-BE49-F238E27FC236}">
                  <a16:creationId xmlns:a16="http://schemas.microsoft.com/office/drawing/2014/main" id="{71ABA8EA-340F-3344-9991-FBC603B742D7}"/>
                </a:ext>
              </a:extLst>
            </p:cNvPr>
            <p:cNvSpPr>
              <a:spLocks noChangeAspect="1" noEditPoints="1"/>
            </p:cNvSpPr>
            <p:nvPr/>
          </p:nvSpPr>
          <p:spPr bwMode="auto">
            <a:xfrm>
              <a:off x="5548134" y="3759745"/>
              <a:ext cx="1334254" cy="1392014"/>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5" name="Rectangle 74">
              <a:extLst>
                <a:ext uri="{FF2B5EF4-FFF2-40B4-BE49-F238E27FC236}">
                  <a16:creationId xmlns:a16="http://schemas.microsoft.com/office/drawing/2014/main" id="{B4ED18A4-4110-EF4B-8A8F-EBC4FF3EB9E8}"/>
                </a:ext>
              </a:extLst>
            </p:cNvPr>
            <p:cNvSpPr/>
            <p:nvPr/>
          </p:nvSpPr>
          <p:spPr bwMode="auto">
            <a:xfrm>
              <a:off x="5548136" y="3722592"/>
              <a:ext cx="1117503" cy="343267"/>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Rectangle 75">
              <a:extLst>
                <a:ext uri="{FF2B5EF4-FFF2-40B4-BE49-F238E27FC236}">
                  <a16:creationId xmlns:a16="http://schemas.microsoft.com/office/drawing/2014/main" id="{3BF47B0A-3112-9B46-93EB-30BC5E55EF2F}"/>
                </a:ext>
              </a:extLst>
            </p:cNvPr>
            <p:cNvSpPr/>
            <p:nvPr/>
          </p:nvSpPr>
          <p:spPr bwMode="auto">
            <a:xfrm>
              <a:off x="5617712" y="3861970"/>
              <a:ext cx="486601" cy="511644"/>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8" name="Freeform: Shape 27">
            <a:extLst>
              <a:ext uri="{FF2B5EF4-FFF2-40B4-BE49-F238E27FC236}">
                <a16:creationId xmlns:a16="http://schemas.microsoft.com/office/drawing/2014/main" id="{C3054142-F632-664C-BAA1-740B3CAC64BA}"/>
              </a:ext>
            </a:extLst>
          </p:cNvPr>
          <p:cNvSpPr/>
          <p:nvPr/>
        </p:nvSpPr>
        <p:spPr bwMode="auto">
          <a:xfrm flipV="1">
            <a:off x="9100119" y="2461342"/>
            <a:ext cx="2101925" cy="1158692"/>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5F8C8B06-3A53-984D-8053-D8EBDB06707D}"/>
              </a:ext>
            </a:extLst>
          </p:cNvPr>
          <p:cNvSpPr/>
          <p:nvPr/>
        </p:nvSpPr>
        <p:spPr>
          <a:xfrm>
            <a:off x="9235557" y="3693851"/>
            <a:ext cx="1787670" cy="297004"/>
          </a:xfrm>
          <a:prstGeom prst="rect">
            <a:avLst/>
          </a:prstGeom>
          <a:ln w="19050">
            <a:noFill/>
          </a:ln>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400" i="0" u="none" strike="noStrike" kern="0" cap="none" normalizeH="0" baseline="0" noProof="0" dirty="0">
                <a:ln>
                  <a:noFill/>
                </a:ln>
                <a:solidFill>
                  <a:srgbClr val="0078D7"/>
                </a:solidFill>
                <a:effectLst/>
                <a:uLnTx/>
                <a:uFillTx/>
                <a:latin typeface="+mj-lt"/>
                <a:ea typeface="Segoe UI Semilight" charset="0"/>
                <a:cs typeface="Segoe UI Semilight" charset="0"/>
              </a:rPr>
              <a:t>Azure Data Services</a:t>
            </a:r>
          </a:p>
        </p:txBody>
      </p:sp>
      <p:sp>
        <p:nvSpPr>
          <p:cNvPr id="80" name="ShoppingCart_E7BF">
            <a:extLst>
              <a:ext uri="{FF2B5EF4-FFF2-40B4-BE49-F238E27FC236}">
                <a16:creationId xmlns:a16="http://schemas.microsoft.com/office/drawing/2014/main" id="{A4E18098-8993-4148-A597-DD127E01A1B4}"/>
              </a:ext>
            </a:extLst>
          </p:cNvPr>
          <p:cNvSpPr>
            <a:spLocks noChangeAspect="1" noEditPoints="1"/>
          </p:cNvSpPr>
          <p:nvPr/>
        </p:nvSpPr>
        <p:spPr bwMode="auto">
          <a:xfrm>
            <a:off x="1295970" y="1432597"/>
            <a:ext cx="426932" cy="363047"/>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gradFill>
                <a:gsLst>
                  <a:gs pos="0">
                    <a:srgbClr val="505050"/>
                  </a:gs>
                  <a:gs pos="100000">
                    <a:srgbClr val="505050"/>
                  </a:gs>
                </a:gsLst>
                <a:lin ang="5400000" scaled="1"/>
              </a:gradFill>
              <a:effectLst/>
              <a:uLnTx/>
              <a:uFillTx/>
              <a:latin typeface="+mj-lt"/>
              <a:ea typeface="+mn-ea"/>
              <a:cs typeface="+mn-cs"/>
            </a:endParaRPr>
          </a:p>
        </p:txBody>
      </p:sp>
      <p:grpSp>
        <p:nvGrpSpPr>
          <p:cNvPr id="82" name="Group 81">
            <a:extLst>
              <a:ext uri="{FF2B5EF4-FFF2-40B4-BE49-F238E27FC236}">
                <a16:creationId xmlns:a16="http://schemas.microsoft.com/office/drawing/2014/main" id="{F6883DE0-E125-8044-BC08-4366D0B80308}"/>
              </a:ext>
            </a:extLst>
          </p:cNvPr>
          <p:cNvGrpSpPr/>
          <p:nvPr/>
        </p:nvGrpSpPr>
        <p:grpSpPr>
          <a:xfrm>
            <a:off x="5203844" y="1444548"/>
            <a:ext cx="378417" cy="339143"/>
            <a:chOff x="3768970" y="1444548"/>
            <a:chExt cx="378417" cy="339143"/>
          </a:xfrm>
        </p:grpSpPr>
        <p:cxnSp>
          <p:nvCxnSpPr>
            <p:cNvPr id="83" name="Straight Connector 82">
              <a:extLst>
                <a:ext uri="{FF2B5EF4-FFF2-40B4-BE49-F238E27FC236}">
                  <a16:creationId xmlns:a16="http://schemas.microsoft.com/office/drawing/2014/main" id="{42EA04F3-D57D-9846-B7AD-0C66AEDA4C55}"/>
                </a:ext>
              </a:extLst>
            </p:cNvPr>
            <p:cNvCxnSpPr>
              <a:cxnSpLocks/>
            </p:cNvCxnSpPr>
            <p:nvPr/>
          </p:nvCxnSpPr>
          <p:spPr>
            <a:xfrm flipV="1">
              <a:off x="3946856" y="1655181"/>
              <a:ext cx="16940" cy="8024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E2A183B-E1E0-9E49-8AE2-0C76EEBD8FE9}"/>
                </a:ext>
              </a:extLst>
            </p:cNvPr>
            <p:cNvCxnSpPr>
              <a:cxnSpLocks/>
            </p:cNvCxnSpPr>
            <p:nvPr/>
          </p:nvCxnSpPr>
          <p:spPr>
            <a:xfrm flipH="1" flipV="1">
              <a:off x="3980909" y="1647960"/>
              <a:ext cx="70109" cy="5007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A6A7DD7-1A1D-954B-81BB-FD0642AA5DDC}"/>
                </a:ext>
              </a:extLst>
            </p:cNvPr>
            <p:cNvCxnSpPr>
              <a:cxnSpLocks/>
            </p:cNvCxnSpPr>
            <p:nvPr/>
          </p:nvCxnSpPr>
          <p:spPr>
            <a:xfrm flipH="1">
              <a:off x="3985583" y="1637276"/>
              <a:ext cx="114846" cy="66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DDA6E74-3440-8246-877C-8AC2F67F42D0}"/>
                </a:ext>
              </a:extLst>
            </p:cNvPr>
            <p:cNvCxnSpPr>
              <a:cxnSpLocks/>
            </p:cNvCxnSpPr>
            <p:nvPr/>
          </p:nvCxnSpPr>
          <p:spPr>
            <a:xfrm flipH="1">
              <a:off x="3878750" y="1645956"/>
              <a:ext cx="72112" cy="4139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6FB2881-CBFA-A843-951D-6EA22117191B}"/>
                </a:ext>
              </a:extLst>
            </p:cNvPr>
            <p:cNvCxnSpPr>
              <a:cxnSpLocks/>
            </p:cNvCxnSpPr>
            <p:nvPr/>
          </p:nvCxnSpPr>
          <p:spPr>
            <a:xfrm flipH="1" flipV="1">
              <a:off x="3818656" y="1598048"/>
              <a:ext cx="128700" cy="3455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3347938-E346-C84E-9934-FF61F3D0F198}"/>
                </a:ext>
              </a:extLst>
            </p:cNvPr>
            <p:cNvCxnSpPr>
              <a:cxnSpLocks/>
            </p:cNvCxnSpPr>
            <p:nvPr/>
          </p:nvCxnSpPr>
          <p:spPr>
            <a:xfrm flipH="1" flipV="1">
              <a:off x="3875244" y="1523432"/>
              <a:ext cx="78122" cy="9815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90D8152-408F-394B-8D6A-39E2320146F9}"/>
                </a:ext>
              </a:extLst>
            </p:cNvPr>
            <p:cNvCxnSpPr>
              <a:cxnSpLocks/>
            </p:cNvCxnSpPr>
            <p:nvPr/>
          </p:nvCxnSpPr>
          <p:spPr>
            <a:xfrm flipV="1">
              <a:off x="3974232" y="1494387"/>
              <a:ext cx="49410" cy="12352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700E8119-9A03-214C-892C-EEF2553FB421}"/>
                </a:ext>
              </a:extLst>
            </p:cNvPr>
            <p:cNvSpPr/>
            <p:nvPr/>
          </p:nvSpPr>
          <p:spPr bwMode="auto">
            <a:xfrm>
              <a:off x="3939701" y="1608428"/>
              <a:ext cx="54781" cy="54781"/>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3" name="Oval 92">
              <a:extLst>
                <a:ext uri="{FF2B5EF4-FFF2-40B4-BE49-F238E27FC236}">
                  <a16:creationId xmlns:a16="http://schemas.microsoft.com/office/drawing/2014/main" id="{871D7836-1F70-4749-950E-E1E1EF76C1B2}"/>
                </a:ext>
              </a:extLst>
            </p:cNvPr>
            <p:cNvSpPr/>
            <p:nvPr/>
          </p:nvSpPr>
          <p:spPr bwMode="auto">
            <a:xfrm>
              <a:off x="4092606" y="160842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4" name="Oval 93">
              <a:extLst>
                <a:ext uri="{FF2B5EF4-FFF2-40B4-BE49-F238E27FC236}">
                  <a16:creationId xmlns:a16="http://schemas.microsoft.com/office/drawing/2014/main" id="{D857C466-C972-6340-A39A-48DA69CA63EA}"/>
                </a:ext>
              </a:extLst>
            </p:cNvPr>
            <p:cNvSpPr/>
            <p:nvPr/>
          </p:nvSpPr>
          <p:spPr bwMode="auto">
            <a:xfrm>
              <a:off x="4040815" y="168120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5" name="Oval 94">
              <a:extLst>
                <a:ext uri="{FF2B5EF4-FFF2-40B4-BE49-F238E27FC236}">
                  <a16:creationId xmlns:a16="http://schemas.microsoft.com/office/drawing/2014/main" id="{2B38A084-7690-2144-B9DC-18FA2124325C}"/>
                </a:ext>
              </a:extLst>
            </p:cNvPr>
            <p:cNvSpPr/>
            <p:nvPr/>
          </p:nvSpPr>
          <p:spPr bwMode="auto">
            <a:xfrm>
              <a:off x="4003133" y="144454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6" name="Oval 95">
              <a:extLst>
                <a:ext uri="{FF2B5EF4-FFF2-40B4-BE49-F238E27FC236}">
                  <a16:creationId xmlns:a16="http://schemas.microsoft.com/office/drawing/2014/main" id="{A62FFB39-4766-7748-B1AF-31EA9B209B9C}"/>
                </a:ext>
              </a:extLst>
            </p:cNvPr>
            <p:cNvSpPr/>
            <p:nvPr/>
          </p:nvSpPr>
          <p:spPr bwMode="auto">
            <a:xfrm>
              <a:off x="3835539" y="147860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7" name="Oval 96">
              <a:extLst>
                <a:ext uri="{FF2B5EF4-FFF2-40B4-BE49-F238E27FC236}">
                  <a16:creationId xmlns:a16="http://schemas.microsoft.com/office/drawing/2014/main" id="{F565CBB8-CFB9-7D44-BC78-6410ED5CB87A}"/>
                </a:ext>
              </a:extLst>
            </p:cNvPr>
            <p:cNvSpPr/>
            <p:nvPr/>
          </p:nvSpPr>
          <p:spPr bwMode="auto">
            <a:xfrm>
              <a:off x="3768970" y="156636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8" name="Oval 97">
              <a:extLst>
                <a:ext uri="{FF2B5EF4-FFF2-40B4-BE49-F238E27FC236}">
                  <a16:creationId xmlns:a16="http://schemas.microsoft.com/office/drawing/2014/main" id="{445ECBED-99E2-AF40-AE44-586DECFCD43E}"/>
                </a:ext>
              </a:extLst>
            </p:cNvPr>
            <p:cNvSpPr/>
            <p:nvPr/>
          </p:nvSpPr>
          <p:spPr bwMode="auto">
            <a:xfrm>
              <a:off x="3831241" y="166919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9" name="Oval 98">
              <a:extLst>
                <a:ext uri="{FF2B5EF4-FFF2-40B4-BE49-F238E27FC236}">
                  <a16:creationId xmlns:a16="http://schemas.microsoft.com/office/drawing/2014/main" id="{A4A43B7A-E05B-CE48-89C5-10D71328CBA5}"/>
                </a:ext>
              </a:extLst>
            </p:cNvPr>
            <p:cNvSpPr/>
            <p:nvPr/>
          </p:nvSpPr>
          <p:spPr bwMode="auto">
            <a:xfrm>
              <a:off x="3916330" y="1728910"/>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grpSp>
        <p:nvGrpSpPr>
          <p:cNvPr id="100" name="Group 99">
            <a:extLst>
              <a:ext uri="{FF2B5EF4-FFF2-40B4-BE49-F238E27FC236}">
                <a16:creationId xmlns:a16="http://schemas.microsoft.com/office/drawing/2014/main" id="{23872B32-16D5-C24F-91C3-7B75FB9D0D96}"/>
              </a:ext>
            </a:extLst>
          </p:cNvPr>
          <p:cNvGrpSpPr/>
          <p:nvPr/>
        </p:nvGrpSpPr>
        <p:grpSpPr>
          <a:xfrm>
            <a:off x="7163197" y="1475272"/>
            <a:ext cx="307527" cy="277694"/>
            <a:chOff x="5165835" y="1475272"/>
            <a:chExt cx="307527" cy="277694"/>
          </a:xfrm>
        </p:grpSpPr>
        <p:sp>
          <p:nvSpPr>
            <p:cNvPr id="101" name="Rectangle 48">
              <a:extLst>
                <a:ext uri="{FF2B5EF4-FFF2-40B4-BE49-F238E27FC236}">
                  <a16:creationId xmlns:a16="http://schemas.microsoft.com/office/drawing/2014/main" id="{DBBA5545-A710-5B42-9B85-D746A439A75F}"/>
                </a:ext>
              </a:extLst>
            </p:cNvPr>
            <p:cNvSpPr>
              <a:spLocks noChangeArrowheads="1"/>
            </p:cNvSpPr>
            <p:nvPr/>
          </p:nvSpPr>
          <p:spPr bwMode="auto">
            <a:xfrm>
              <a:off x="5165835" y="1475272"/>
              <a:ext cx="307527" cy="277694"/>
            </a:xfrm>
            <a:prstGeom prst="rect">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02" name="Freeform 49">
              <a:extLst>
                <a:ext uri="{FF2B5EF4-FFF2-40B4-BE49-F238E27FC236}">
                  <a16:creationId xmlns:a16="http://schemas.microsoft.com/office/drawing/2014/main" id="{49B87A6C-1AA0-BA47-9FE2-BE53D0E1ACAF}"/>
                </a:ext>
              </a:extLst>
            </p:cNvPr>
            <p:cNvSpPr>
              <a:spLocks/>
            </p:cNvSpPr>
            <p:nvPr/>
          </p:nvSpPr>
          <p:spPr bwMode="auto">
            <a:xfrm>
              <a:off x="5165835" y="1588874"/>
              <a:ext cx="307527" cy="151469"/>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03" name="Oval 102">
              <a:extLst>
                <a:ext uri="{FF2B5EF4-FFF2-40B4-BE49-F238E27FC236}">
                  <a16:creationId xmlns:a16="http://schemas.microsoft.com/office/drawing/2014/main" id="{B0D6C747-8C38-D24E-A07A-4E93766FA6C6}"/>
                </a:ext>
              </a:extLst>
            </p:cNvPr>
            <p:cNvSpPr>
              <a:spLocks noChangeArrowheads="1"/>
            </p:cNvSpPr>
            <p:nvPr/>
          </p:nvSpPr>
          <p:spPr bwMode="auto">
            <a:xfrm>
              <a:off x="5371235" y="1525761"/>
              <a:ext cx="51636" cy="50489"/>
            </a:xfrm>
            <a:prstGeom prst="ellipse">
              <a:avLst/>
            </a:prstGeom>
            <a:noFill/>
            <a:ln w="190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sp>
        <p:nvSpPr>
          <p:cNvPr id="104" name="Freeform 103">
            <a:extLst>
              <a:ext uri="{FF2B5EF4-FFF2-40B4-BE49-F238E27FC236}">
                <a16:creationId xmlns:a16="http://schemas.microsoft.com/office/drawing/2014/main" id="{53691B6C-2CD4-B647-86C6-10876EC921E5}"/>
              </a:ext>
            </a:extLst>
          </p:cNvPr>
          <p:cNvSpPr/>
          <p:nvPr/>
        </p:nvSpPr>
        <p:spPr bwMode="auto">
          <a:xfrm>
            <a:off x="9051660" y="1479368"/>
            <a:ext cx="326948" cy="269503"/>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nvGrpSpPr>
          <p:cNvPr id="105" name="Group 104">
            <a:extLst>
              <a:ext uri="{FF2B5EF4-FFF2-40B4-BE49-F238E27FC236}">
                <a16:creationId xmlns:a16="http://schemas.microsoft.com/office/drawing/2014/main" id="{2343C6F3-99A1-DA4F-BBDF-81B80D239FA0}"/>
              </a:ext>
            </a:extLst>
          </p:cNvPr>
          <p:cNvGrpSpPr/>
          <p:nvPr/>
        </p:nvGrpSpPr>
        <p:grpSpPr>
          <a:xfrm>
            <a:off x="3303838" y="1414451"/>
            <a:ext cx="319070" cy="399338"/>
            <a:chOff x="2541581" y="1414451"/>
            <a:chExt cx="319070" cy="399338"/>
          </a:xfrm>
        </p:grpSpPr>
        <p:grpSp>
          <p:nvGrpSpPr>
            <p:cNvPr id="106" name="Group 105">
              <a:extLst>
                <a:ext uri="{FF2B5EF4-FFF2-40B4-BE49-F238E27FC236}">
                  <a16:creationId xmlns:a16="http://schemas.microsoft.com/office/drawing/2014/main" id="{4039663A-2273-604D-BD34-CA58100C5973}"/>
                </a:ext>
              </a:extLst>
            </p:cNvPr>
            <p:cNvGrpSpPr/>
            <p:nvPr/>
          </p:nvGrpSpPr>
          <p:grpSpPr>
            <a:xfrm>
              <a:off x="2575071" y="1484698"/>
              <a:ext cx="285580" cy="329091"/>
              <a:chOff x="6498112" y="3330497"/>
              <a:chExt cx="1259085" cy="1450900"/>
            </a:xfrm>
          </p:grpSpPr>
          <p:sp>
            <p:nvSpPr>
              <p:cNvPr id="108" name="Oval 8">
                <a:extLst>
                  <a:ext uri="{FF2B5EF4-FFF2-40B4-BE49-F238E27FC236}">
                    <a16:creationId xmlns:a16="http://schemas.microsoft.com/office/drawing/2014/main" id="{7FAA367E-14B6-D647-ADD5-60852D2463AA}"/>
                  </a:ext>
                </a:extLst>
              </p:cNvPr>
              <p:cNvSpPr>
                <a:spLocks noChangeArrowheads="1"/>
              </p:cNvSpPr>
              <p:nvPr/>
            </p:nvSpPr>
            <p:spPr bwMode="auto">
              <a:xfrm>
                <a:off x="7243234" y="3330497"/>
                <a:ext cx="472157" cy="459861"/>
              </a:xfrm>
              <a:prstGeom prst="ellipse">
                <a:avLst/>
              </a:pr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09" name="Oval 9">
                <a:extLst>
                  <a:ext uri="{FF2B5EF4-FFF2-40B4-BE49-F238E27FC236}">
                    <a16:creationId xmlns:a16="http://schemas.microsoft.com/office/drawing/2014/main" id="{995F989F-2B66-1344-A23F-DCDEE3B6703A}"/>
                  </a:ext>
                </a:extLst>
              </p:cNvPr>
              <p:cNvSpPr>
                <a:spLocks noChangeArrowheads="1"/>
              </p:cNvSpPr>
              <p:nvPr/>
            </p:nvSpPr>
            <p:spPr bwMode="auto">
              <a:xfrm>
                <a:off x="6611233" y="3790359"/>
                <a:ext cx="572982" cy="575442"/>
              </a:xfrm>
              <a:prstGeom prst="ellipse">
                <a:avLst/>
              </a:pr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10" name="Freeform 12">
                <a:extLst>
                  <a:ext uri="{FF2B5EF4-FFF2-40B4-BE49-F238E27FC236}">
                    <a16:creationId xmlns:a16="http://schemas.microsoft.com/office/drawing/2014/main" id="{43D5486A-5A69-AD4B-9548-7421C3AA8F07}"/>
                  </a:ext>
                </a:extLst>
              </p:cNvPr>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11" name="Freeform 13">
                <a:extLst>
                  <a:ext uri="{FF2B5EF4-FFF2-40B4-BE49-F238E27FC236}">
                    <a16:creationId xmlns:a16="http://schemas.microsoft.com/office/drawing/2014/main" id="{B28DFBEF-AABB-1947-B5BC-01656B971401}"/>
                  </a:ext>
                </a:extLst>
              </p:cNvPr>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sp>
          <p:nvSpPr>
            <p:cNvPr id="107" name="Freeform: Shape 168">
              <a:extLst>
                <a:ext uri="{FF2B5EF4-FFF2-40B4-BE49-F238E27FC236}">
                  <a16:creationId xmlns:a16="http://schemas.microsoft.com/office/drawing/2014/main" id="{B0A44FF8-1F0E-7047-A510-FFDCECA44938}"/>
                </a:ext>
              </a:extLst>
            </p:cNvPr>
            <p:cNvSpPr>
              <a:spLocks/>
            </p:cNvSpPr>
            <p:nvPr/>
          </p:nvSpPr>
          <p:spPr bwMode="auto">
            <a:xfrm flipH="1">
              <a:off x="2541581" y="1414451"/>
              <a:ext cx="153027" cy="128842"/>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905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grpSp>
        <p:nvGrpSpPr>
          <p:cNvPr id="112" name="Group 111">
            <a:extLst>
              <a:ext uri="{FF2B5EF4-FFF2-40B4-BE49-F238E27FC236}">
                <a16:creationId xmlns:a16="http://schemas.microsoft.com/office/drawing/2014/main" id="{E96B126D-2090-9648-A028-9C11BB4BE498}"/>
              </a:ext>
            </a:extLst>
          </p:cNvPr>
          <p:cNvGrpSpPr/>
          <p:nvPr/>
        </p:nvGrpSpPr>
        <p:grpSpPr>
          <a:xfrm rot="2348880">
            <a:off x="11147347" y="1446599"/>
            <a:ext cx="221619" cy="114550"/>
            <a:chOff x="2946400" y="1075143"/>
            <a:chExt cx="6491514" cy="3355305"/>
          </a:xfrm>
        </p:grpSpPr>
        <p:sp>
          <p:nvSpPr>
            <p:cNvPr id="113" name="Freeform: Shape 70">
              <a:extLst>
                <a:ext uri="{FF2B5EF4-FFF2-40B4-BE49-F238E27FC236}">
                  <a16:creationId xmlns:a16="http://schemas.microsoft.com/office/drawing/2014/main" id="{CDDBD400-6F72-5548-9CF4-C84BED033D95}"/>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sp>
          <p:nvSpPr>
            <p:cNvPr id="114" name="Freeform: Shape 71">
              <a:extLst>
                <a:ext uri="{FF2B5EF4-FFF2-40B4-BE49-F238E27FC236}">
                  <a16:creationId xmlns:a16="http://schemas.microsoft.com/office/drawing/2014/main" id="{B07C70AB-C773-0546-9710-996FB1EA4549}"/>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sp>
          <p:nvSpPr>
            <p:cNvPr id="115" name="Freeform: Shape 72">
              <a:extLst>
                <a:ext uri="{FF2B5EF4-FFF2-40B4-BE49-F238E27FC236}">
                  <a16:creationId xmlns:a16="http://schemas.microsoft.com/office/drawing/2014/main" id="{3B24C021-4040-014A-8396-4C1EAF3705EE}"/>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grpSp>
      <p:sp>
        <p:nvSpPr>
          <p:cNvPr id="116" name="Freeform 5">
            <a:extLst>
              <a:ext uri="{FF2B5EF4-FFF2-40B4-BE49-F238E27FC236}">
                <a16:creationId xmlns:a16="http://schemas.microsoft.com/office/drawing/2014/main" id="{4B9ABE6A-C03E-6F4E-B9E3-C5DF0F8CDEA0}"/>
              </a:ext>
            </a:extLst>
          </p:cNvPr>
          <p:cNvSpPr>
            <a:spLocks noEditPoints="1"/>
          </p:cNvSpPr>
          <p:nvPr/>
        </p:nvSpPr>
        <p:spPr bwMode="auto">
          <a:xfrm>
            <a:off x="10959542" y="1565106"/>
            <a:ext cx="359915" cy="216534"/>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905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mj-lt"/>
              <a:ea typeface="+mn-ea"/>
              <a:cs typeface="+mn-cs"/>
            </a:endParaRPr>
          </a:p>
        </p:txBody>
      </p:sp>
      <p:sp>
        <p:nvSpPr>
          <p:cNvPr id="120" name="Right Bracket 119">
            <a:extLst>
              <a:ext uri="{FF2B5EF4-FFF2-40B4-BE49-F238E27FC236}">
                <a16:creationId xmlns:a16="http://schemas.microsoft.com/office/drawing/2014/main" id="{FD2FF3DF-9C5D-2641-A2A7-5F0408263C8E}"/>
              </a:ext>
            </a:extLst>
          </p:cNvPr>
          <p:cNvSpPr/>
          <p:nvPr/>
        </p:nvSpPr>
        <p:spPr>
          <a:xfrm rot="5400000" flipV="1">
            <a:off x="6032856" y="-3667902"/>
            <a:ext cx="123178" cy="11336040"/>
          </a:xfrm>
          <a:prstGeom prst="rightBracket">
            <a:avLst/>
          </a:prstGeom>
          <a:ln w="1905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cxnSp>
        <p:nvCxnSpPr>
          <p:cNvPr id="125" name="Straight Arrow Connector 124">
            <a:extLst>
              <a:ext uri="{FF2B5EF4-FFF2-40B4-BE49-F238E27FC236}">
                <a16:creationId xmlns:a16="http://schemas.microsoft.com/office/drawing/2014/main" id="{B57CD1C3-750A-2745-AF34-480ECB47FBB6}"/>
              </a:ext>
            </a:extLst>
          </p:cNvPr>
          <p:cNvCxnSpPr/>
          <p:nvPr/>
        </p:nvCxnSpPr>
        <p:spPr>
          <a:xfrm rot="5400000">
            <a:off x="6024736" y="2142787"/>
            <a:ext cx="139419" cy="0"/>
          </a:xfrm>
          <a:prstGeom prst="straightConnector1">
            <a:avLst/>
          </a:prstGeom>
          <a:ln w="19050">
            <a:solidFill>
              <a:schemeClr val="tx2"/>
            </a:solidFill>
            <a:prstDash val="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D31805CD-4560-D343-8ECA-1F6914582D64}"/>
              </a:ext>
            </a:extLst>
          </p:cNvPr>
          <p:cNvSpPr/>
          <p:nvPr/>
        </p:nvSpPr>
        <p:spPr>
          <a:xfrm>
            <a:off x="9000624" y="5551497"/>
            <a:ext cx="2257532"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Security and performance</a:t>
            </a:r>
          </a:p>
        </p:txBody>
      </p:sp>
      <p:sp>
        <p:nvSpPr>
          <p:cNvPr id="132" name="Rectangle 131">
            <a:extLst>
              <a:ext uri="{FF2B5EF4-FFF2-40B4-BE49-F238E27FC236}">
                <a16:creationId xmlns:a16="http://schemas.microsoft.com/office/drawing/2014/main" id="{5E39984E-8D7A-104D-92C1-9C39F5364698}"/>
              </a:ext>
            </a:extLst>
          </p:cNvPr>
          <p:cNvSpPr/>
          <p:nvPr/>
        </p:nvSpPr>
        <p:spPr>
          <a:xfrm>
            <a:off x="4868636" y="5551497"/>
            <a:ext cx="2687476"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Flexibility of choice</a:t>
            </a:r>
          </a:p>
        </p:txBody>
      </p:sp>
      <p:sp>
        <p:nvSpPr>
          <p:cNvPr id="133" name="Rectangle 132">
            <a:extLst>
              <a:ext uri="{FF2B5EF4-FFF2-40B4-BE49-F238E27FC236}">
                <a16:creationId xmlns:a16="http://schemas.microsoft.com/office/drawing/2014/main" id="{0E34EF26-73F8-1046-98FD-528FD7191C88}"/>
              </a:ext>
            </a:extLst>
          </p:cNvPr>
          <p:cNvSpPr/>
          <p:nvPr/>
        </p:nvSpPr>
        <p:spPr>
          <a:xfrm>
            <a:off x="1015038" y="5551497"/>
            <a:ext cx="2580450"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Reason over any data, anywhere</a:t>
            </a:r>
          </a:p>
        </p:txBody>
      </p:sp>
      <p:cxnSp>
        <p:nvCxnSpPr>
          <p:cNvPr id="134" name="Straight Connector 133">
            <a:extLst>
              <a:ext uri="{FF2B5EF4-FFF2-40B4-BE49-F238E27FC236}">
                <a16:creationId xmlns:a16="http://schemas.microsoft.com/office/drawing/2014/main" id="{DC24D460-4D59-6D4E-9ABE-2D6F2CB09FD0}"/>
              </a:ext>
            </a:extLst>
          </p:cNvPr>
          <p:cNvCxnSpPr>
            <a:cxnSpLocks/>
          </p:cNvCxnSpPr>
          <p:nvPr/>
        </p:nvCxnSpPr>
        <p:spPr>
          <a:xfrm>
            <a:off x="426424" y="5659759"/>
            <a:ext cx="1133856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70686F45-579B-4EF3-A08E-F2733C38CA25}"/>
              </a:ext>
            </a:extLst>
          </p:cNvPr>
          <p:cNvSpPr/>
          <p:nvPr/>
        </p:nvSpPr>
        <p:spPr>
          <a:xfrm>
            <a:off x="8935395" y="1835346"/>
            <a:ext cx="535648"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Social</a:t>
            </a:r>
          </a:p>
        </p:txBody>
      </p:sp>
      <p:sp>
        <p:nvSpPr>
          <p:cNvPr id="69" name="Rectangle 68">
            <a:extLst>
              <a:ext uri="{FF2B5EF4-FFF2-40B4-BE49-F238E27FC236}">
                <a16:creationId xmlns:a16="http://schemas.microsoft.com/office/drawing/2014/main" id="{D24316A2-A5F7-4655-9C06-484BE956C59B}"/>
              </a:ext>
            </a:extLst>
          </p:cNvPr>
          <p:cNvSpPr/>
          <p:nvPr/>
        </p:nvSpPr>
        <p:spPr>
          <a:xfrm>
            <a:off x="1334804" y="1835346"/>
            <a:ext cx="421851"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LOB</a:t>
            </a:r>
          </a:p>
        </p:txBody>
      </p:sp>
      <p:sp>
        <p:nvSpPr>
          <p:cNvPr id="77" name="Rectangle 76">
            <a:extLst>
              <a:ext uri="{FF2B5EF4-FFF2-40B4-BE49-F238E27FC236}">
                <a16:creationId xmlns:a16="http://schemas.microsoft.com/office/drawing/2014/main" id="{3EA218CD-5173-4F85-A93F-55876FEA345F}"/>
              </a:ext>
            </a:extLst>
          </p:cNvPr>
          <p:cNvSpPr/>
          <p:nvPr/>
        </p:nvSpPr>
        <p:spPr>
          <a:xfrm>
            <a:off x="5138446" y="1835346"/>
            <a:ext cx="547907"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Graph</a:t>
            </a:r>
          </a:p>
        </p:txBody>
      </p:sp>
      <p:sp>
        <p:nvSpPr>
          <p:cNvPr id="117" name="Rectangle 116">
            <a:extLst>
              <a:ext uri="{FF2B5EF4-FFF2-40B4-BE49-F238E27FC236}">
                <a16:creationId xmlns:a16="http://schemas.microsoft.com/office/drawing/2014/main" id="{3122D001-7F9F-49E8-9335-E191F9143474}"/>
              </a:ext>
            </a:extLst>
          </p:cNvPr>
          <p:cNvSpPr/>
          <p:nvPr/>
        </p:nvSpPr>
        <p:spPr>
          <a:xfrm>
            <a:off x="10953157" y="1835346"/>
            <a:ext cx="370231"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IoT</a:t>
            </a:r>
          </a:p>
        </p:txBody>
      </p:sp>
      <p:sp>
        <p:nvSpPr>
          <p:cNvPr id="118" name="Rectangle 117">
            <a:extLst>
              <a:ext uri="{FF2B5EF4-FFF2-40B4-BE49-F238E27FC236}">
                <a16:creationId xmlns:a16="http://schemas.microsoft.com/office/drawing/2014/main" id="{DF9217B4-CD4A-4D92-A878-60658CB95801}"/>
              </a:ext>
            </a:extLst>
          </p:cNvPr>
          <p:cNvSpPr/>
          <p:nvPr/>
        </p:nvSpPr>
        <p:spPr>
          <a:xfrm>
            <a:off x="7057862" y="1835346"/>
            <a:ext cx="543098"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Image</a:t>
            </a:r>
          </a:p>
        </p:txBody>
      </p:sp>
      <p:sp>
        <p:nvSpPr>
          <p:cNvPr id="119" name="Rectangle 118">
            <a:extLst>
              <a:ext uri="{FF2B5EF4-FFF2-40B4-BE49-F238E27FC236}">
                <a16:creationId xmlns:a16="http://schemas.microsoft.com/office/drawing/2014/main" id="{09BE50DF-7664-4822-A765-3E6320AF100C}"/>
              </a:ext>
            </a:extLst>
          </p:cNvPr>
          <p:cNvSpPr/>
          <p:nvPr/>
        </p:nvSpPr>
        <p:spPr>
          <a:xfrm>
            <a:off x="3220870" y="1835346"/>
            <a:ext cx="460317"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CRM</a:t>
            </a:r>
          </a:p>
        </p:txBody>
      </p:sp>
    </p:spTree>
    <p:extLst>
      <p:ext uri="{BB962C8B-B14F-4D97-AF65-F5344CB8AC3E}">
        <p14:creationId xmlns:p14="http://schemas.microsoft.com/office/powerpoint/2010/main" val="15349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84"/>
                                        </p:tgtEl>
                                        <p:attrNameLst>
                                          <p:attrName>style.visibility</p:attrName>
                                        </p:attrNameLst>
                                      </p:cBhvr>
                                      <p:to>
                                        <p:strVal val="visible"/>
                                      </p:to>
                                    </p:set>
                                    <p:animEffect transition="in" filter="fade">
                                      <p:cBhvr>
                                        <p:cTn id="10" dur="500"/>
                                        <p:tgtEl>
                                          <p:spTgt spid="84"/>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91"/>
                                        </p:tgtEl>
                                        <p:attrNameLst>
                                          <p:attrName>style.visibility</p:attrName>
                                        </p:attrNameLst>
                                      </p:cBhvr>
                                      <p:to>
                                        <p:strVal val="visible"/>
                                      </p:to>
                                    </p:set>
                                    <p:animEffect transition="in" filter="fade">
                                      <p:cBhvr>
                                        <p:cTn id="13" dur="500"/>
                                        <p:tgtEl>
                                          <p:spTgt spid="9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9"/>
                                        </p:tgtEl>
                                        <p:attrNameLst>
                                          <p:attrName>style.visibility</p:attrName>
                                        </p:attrNameLst>
                                      </p:cBhvr>
                                      <p:to>
                                        <p:strVal val="visible"/>
                                      </p:to>
                                    </p:set>
                                    <p:animEffect transition="in" filter="fade">
                                      <p:cBhvr>
                                        <p:cTn id="16" dur="500"/>
                                        <p:tgtEl>
                                          <p:spTgt spid="129"/>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130"/>
                                        </p:tgtEl>
                                        <p:attrNameLst>
                                          <p:attrName>style.visibility</p:attrName>
                                        </p:attrNameLst>
                                      </p:cBhvr>
                                      <p:to>
                                        <p:strVal val="visible"/>
                                      </p:to>
                                    </p:set>
                                    <p:animEffect transition="in" filter="fade">
                                      <p:cBhvr>
                                        <p:cTn id="19" dur="500"/>
                                        <p:tgtEl>
                                          <p:spTgt spid="130"/>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31"/>
                                        </p:tgtEl>
                                        <p:attrNameLst>
                                          <p:attrName>style.visibility</p:attrName>
                                        </p:attrNameLst>
                                      </p:cBhvr>
                                      <p:to>
                                        <p:strVal val="visible"/>
                                      </p:to>
                                    </p:set>
                                    <p:animEffect transition="in" filter="fade">
                                      <p:cBhvr>
                                        <p:cTn id="22" dur="500"/>
                                        <p:tgtEl>
                                          <p:spTgt spid="131"/>
                                        </p:tgtEl>
                                      </p:cBhvr>
                                    </p:animEffect>
                                  </p:childTnLst>
                                </p:cTn>
                              </p:par>
                            </p:childTnLst>
                          </p:cTn>
                        </p:par>
                        <p:par>
                          <p:cTn id="23" fill="hold">
                            <p:stCondLst>
                              <p:cond delay="700"/>
                            </p:stCondLst>
                            <p:childTnLst>
                              <p:par>
                                <p:cTn id="24" presetID="10" presetClass="entr" presetSubtype="0" fill="hold" grpId="0" nodeType="after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fade">
                                      <p:cBhvr>
                                        <p:cTn id="26"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81" grpId="0"/>
      <p:bldP spid="84" grpId="0"/>
      <p:bldP spid="91" grpId="0"/>
      <p:bldP spid="129" grpId="0"/>
      <p:bldP spid="130" grpId="0"/>
      <p:bldP spid="13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475E4-02B9-4C0B-B4C9-BB286403DFC1}"/>
              </a:ext>
            </a:extLst>
          </p:cNvPr>
          <p:cNvSpPr>
            <a:spLocks noGrp="1"/>
          </p:cNvSpPr>
          <p:nvPr>
            <p:ph type="title"/>
          </p:nvPr>
        </p:nvSpPr>
        <p:spPr/>
        <p:txBody>
          <a:bodyPr/>
          <a:lstStyle/>
          <a:p>
            <a:r>
              <a:rPr lang="en-US"/>
              <a:t>The Azure data landscape</a:t>
            </a:r>
            <a:endParaRPr lang="en-US" dirty="0"/>
          </a:p>
        </p:txBody>
      </p:sp>
      <p:sp>
        <p:nvSpPr>
          <p:cNvPr id="201" name="Rectangle: Rounded Corners 200">
            <a:extLst>
              <a:ext uri="{FF2B5EF4-FFF2-40B4-BE49-F238E27FC236}">
                <a16:creationId xmlns:a16="http://schemas.microsoft.com/office/drawing/2014/main" id="{1C7FF36E-5D39-4274-815C-A0EA583344BB}"/>
              </a:ext>
            </a:extLst>
          </p:cNvPr>
          <p:cNvSpPr/>
          <p:nvPr/>
        </p:nvSpPr>
        <p:spPr bwMode="auto">
          <a:xfrm>
            <a:off x="274982" y="1174370"/>
            <a:ext cx="2651760" cy="1985302"/>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grpSp>
        <p:nvGrpSpPr>
          <p:cNvPr id="70" name="Group 69">
            <a:extLst>
              <a:ext uri="{FF2B5EF4-FFF2-40B4-BE49-F238E27FC236}">
                <a16:creationId xmlns:a16="http://schemas.microsoft.com/office/drawing/2014/main" id="{6D2F0113-932C-4C0A-8C30-B006651B3EAC}"/>
              </a:ext>
            </a:extLst>
          </p:cNvPr>
          <p:cNvGrpSpPr/>
          <p:nvPr/>
        </p:nvGrpSpPr>
        <p:grpSpPr>
          <a:xfrm>
            <a:off x="534804" y="1759181"/>
            <a:ext cx="2132116" cy="1311650"/>
            <a:chOff x="311597" y="2052256"/>
            <a:chExt cx="2132116" cy="1311650"/>
          </a:xfrm>
        </p:grpSpPr>
        <p:sp>
          <p:nvSpPr>
            <p:cNvPr id="79" name="Rectangle 78">
              <a:extLst>
                <a:ext uri="{FF2B5EF4-FFF2-40B4-BE49-F238E27FC236}">
                  <a16:creationId xmlns:a16="http://schemas.microsoft.com/office/drawing/2014/main" id="{642ED4E8-FBB3-49BC-A569-8FB928156803}"/>
                </a:ext>
              </a:extLst>
            </p:cNvPr>
            <p:cNvSpPr/>
            <p:nvPr/>
          </p:nvSpPr>
          <p:spPr>
            <a:xfrm>
              <a:off x="311597" y="2052256"/>
              <a:ext cx="775684"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Factory</a:t>
              </a:r>
            </a:p>
          </p:txBody>
        </p:sp>
        <p:grpSp>
          <p:nvGrpSpPr>
            <p:cNvPr id="69" name="Group 68">
              <a:extLst>
                <a:ext uri="{FF2B5EF4-FFF2-40B4-BE49-F238E27FC236}">
                  <a16:creationId xmlns:a16="http://schemas.microsoft.com/office/drawing/2014/main" id="{536BCBED-E4BB-4380-BD86-BE5FD883CFDA}"/>
                </a:ext>
              </a:extLst>
            </p:cNvPr>
            <p:cNvGrpSpPr/>
            <p:nvPr/>
          </p:nvGrpSpPr>
          <p:grpSpPr>
            <a:xfrm>
              <a:off x="1071883" y="2052256"/>
              <a:ext cx="1371830" cy="1311650"/>
              <a:chOff x="1211007" y="2052256"/>
              <a:chExt cx="1371830" cy="1311650"/>
            </a:xfrm>
          </p:grpSpPr>
          <p:sp>
            <p:nvSpPr>
              <p:cNvPr id="81" name="Rectangle 80">
                <a:extLst>
                  <a:ext uri="{FF2B5EF4-FFF2-40B4-BE49-F238E27FC236}">
                    <a16:creationId xmlns:a16="http://schemas.microsoft.com/office/drawing/2014/main" id="{F73A2E2C-2996-4B7D-A41E-A2EF9E1490B0}"/>
                  </a:ext>
                </a:extLst>
              </p:cNvPr>
              <p:cNvSpPr/>
              <p:nvPr/>
            </p:nvSpPr>
            <p:spPr>
              <a:xfrm>
                <a:off x="1211007" y="2052256"/>
                <a:ext cx="1371830"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Import/Export service</a:t>
                </a:r>
              </a:p>
            </p:txBody>
          </p:sp>
          <p:sp>
            <p:nvSpPr>
              <p:cNvPr id="71" name="Rectangle 70">
                <a:extLst>
                  <a:ext uri="{FF2B5EF4-FFF2-40B4-BE49-F238E27FC236}">
                    <a16:creationId xmlns:a16="http://schemas.microsoft.com/office/drawing/2014/main" id="{183A1EF0-E2C9-4A86-9B93-ED7257B42BD7}"/>
                  </a:ext>
                </a:extLst>
              </p:cNvPr>
              <p:cNvSpPr/>
              <p:nvPr/>
            </p:nvSpPr>
            <p:spPr>
              <a:xfrm>
                <a:off x="1514253" y="3133074"/>
                <a:ext cx="818361"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SDK</a:t>
                </a:r>
              </a:p>
            </p:txBody>
          </p:sp>
        </p:grpSp>
        <p:sp>
          <p:nvSpPr>
            <p:cNvPr id="83" name="Rectangle 82">
              <a:extLst>
                <a:ext uri="{FF2B5EF4-FFF2-40B4-BE49-F238E27FC236}">
                  <a16:creationId xmlns:a16="http://schemas.microsoft.com/office/drawing/2014/main" id="{2CDD860D-BC1B-4C25-8B42-91F741ACA255}"/>
                </a:ext>
              </a:extLst>
            </p:cNvPr>
            <p:cNvSpPr/>
            <p:nvPr/>
          </p:nvSpPr>
          <p:spPr>
            <a:xfrm>
              <a:off x="358029" y="3130883"/>
              <a:ext cx="736418" cy="228998"/>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CLI</a:t>
              </a:r>
            </a:p>
          </p:txBody>
        </p:sp>
      </p:grpSp>
      <p:sp>
        <p:nvSpPr>
          <p:cNvPr id="283" name="Rectangle: Rounded Corners 282">
            <a:extLst>
              <a:ext uri="{FF2B5EF4-FFF2-40B4-BE49-F238E27FC236}">
                <a16:creationId xmlns:a16="http://schemas.microsoft.com/office/drawing/2014/main" id="{0D60D8B1-A340-4A04-8755-6EE3E2CDA501}"/>
              </a:ext>
            </a:extLst>
          </p:cNvPr>
          <p:cNvSpPr/>
          <p:nvPr/>
        </p:nvSpPr>
        <p:spPr bwMode="auto">
          <a:xfrm>
            <a:off x="9262060"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285" name="Group 284">
            <a:extLst>
              <a:ext uri="{FF2B5EF4-FFF2-40B4-BE49-F238E27FC236}">
                <a16:creationId xmlns:a16="http://schemas.microsoft.com/office/drawing/2014/main" id="{A20F3485-0CD2-4C06-9A9F-3F42A5DA6387}"/>
              </a:ext>
            </a:extLst>
          </p:cNvPr>
          <p:cNvGrpSpPr/>
          <p:nvPr/>
        </p:nvGrpSpPr>
        <p:grpSpPr>
          <a:xfrm>
            <a:off x="9630896" y="4528345"/>
            <a:ext cx="1914088" cy="230832"/>
            <a:chOff x="9587374" y="4741256"/>
            <a:chExt cx="1914088" cy="230832"/>
          </a:xfrm>
        </p:grpSpPr>
        <p:sp>
          <p:nvSpPr>
            <p:cNvPr id="106" name="Rectangle 105">
              <a:extLst>
                <a:ext uri="{FF2B5EF4-FFF2-40B4-BE49-F238E27FC236}">
                  <a16:creationId xmlns:a16="http://schemas.microsoft.com/office/drawing/2014/main" id="{2129D376-6CFB-4301-BC2A-C5AAAFE960A3}"/>
                </a:ext>
              </a:extLst>
            </p:cNvPr>
            <p:cNvSpPr/>
            <p:nvPr/>
          </p:nvSpPr>
          <p:spPr>
            <a:xfrm>
              <a:off x="10363009" y="4741256"/>
              <a:ext cx="1138453"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Cognitive services</a:t>
              </a:r>
            </a:p>
          </p:txBody>
        </p:sp>
        <p:sp>
          <p:nvSpPr>
            <p:cNvPr id="109" name="Rectangle 108">
              <a:extLst>
                <a:ext uri="{FF2B5EF4-FFF2-40B4-BE49-F238E27FC236}">
                  <a16:creationId xmlns:a16="http://schemas.microsoft.com/office/drawing/2014/main" id="{FB76C4CA-9139-476F-93D7-381F863F57C0}"/>
                </a:ext>
              </a:extLst>
            </p:cNvPr>
            <p:cNvSpPr/>
            <p:nvPr/>
          </p:nvSpPr>
          <p:spPr>
            <a:xfrm>
              <a:off x="9587374" y="4741256"/>
              <a:ext cx="76816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Bot service</a:t>
              </a:r>
            </a:p>
          </p:txBody>
        </p:sp>
      </p:grpSp>
      <p:sp>
        <p:nvSpPr>
          <p:cNvPr id="249" name="Rectangle: Rounded Corners 248">
            <a:extLst>
              <a:ext uri="{FF2B5EF4-FFF2-40B4-BE49-F238E27FC236}">
                <a16:creationId xmlns:a16="http://schemas.microsoft.com/office/drawing/2014/main" id="{E842EFD4-B328-4086-A001-D90E4C2973BB}"/>
              </a:ext>
            </a:extLst>
          </p:cNvPr>
          <p:cNvSpPr/>
          <p:nvPr/>
        </p:nvSpPr>
        <p:spPr bwMode="auto">
          <a:xfrm>
            <a:off x="3270675"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07" name="Group 106">
            <a:extLst>
              <a:ext uri="{FF2B5EF4-FFF2-40B4-BE49-F238E27FC236}">
                <a16:creationId xmlns:a16="http://schemas.microsoft.com/office/drawing/2014/main" id="{FCE5C0FC-C66A-4580-A846-C99BCE8E5FC4}"/>
              </a:ext>
            </a:extLst>
          </p:cNvPr>
          <p:cNvGrpSpPr/>
          <p:nvPr/>
        </p:nvGrpSpPr>
        <p:grpSpPr>
          <a:xfrm>
            <a:off x="3560686" y="4605946"/>
            <a:ext cx="2071739" cy="230832"/>
            <a:chOff x="3630743" y="5214841"/>
            <a:chExt cx="2071739" cy="230832"/>
          </a:xfrm>
        </p:grpSpPr>
        <p:sp>
          <p:nvSpPr>
            <p:cNvPr id="101" name="Rectangle 100">
              <a:extLst>
                <a:ext uri="{FF2B5EF4-FFF2-40B4-BE49-F238E27FC236}">
                  <a16:creationId xmlns:a16="http://schemas.microsoft.com/office/drawing/2014/main" id="{CEACDAE1-508A-4DD4-91CB-31EFDF7C22B5}"/>
                </a:ext>
              </a:extLst>
            </p:cNvPr>
            <p:cNvSpPr/>
            <p:nvPr/>
          </p:nvSpPr>
          <p:spPr>
            <a:xfrm>
              <a:off x="3630743" y="5214841"/>
              <a:ext cx="867546"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Search</a:t>
              </a:r>
            </a:p>
          </p:txBody>
        </p:sp>
        <p:sp>
          <p:nvSpPr>
            <p:cNvPr id="110" name="Rectangle 109">
              <a:extLst>
                <a:ext uri="{FF2B5EF4-FFF2-40B4-BE49-F238E27FC236}">
                  <a16:creationId xmlns:a16="http://schemas.microsoft.com/office/drawing/2014/main" id="{7A655CA9-761B-40CE-9649-C935370C1FF1}"/>
                </a:ext>
              </a:extLst>
            </p:cNvPr>
            <p:cNvSpPr/>
            <p:nvPr/>
          </p:nvSpPr>
          <p:spPr>
            <a:xfrm>
              <a:off x="4501512" y="5214841"/>
              <a:ext cx="120097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Catalog</a:t>
              </a:r>
            </a:p>
          </p:txBody>
        </p:sp>
      </p:grpSp>
      <p:sp>
        <p:nvSpPr>
          <p:cNvPr id="216" name="Rectangle: Rounded Corners 215">
            <a:extLst>
              <a:ext uri="{FF2B5EF4-FFF2-40B4-BE49-F238E27FC236}">
                <a16:creationId xmlns:a16="http://schemas.microsoft.com/office/drawing/2014/main" id="{855560D3-E4E6-4E15-8EFD-A20AFEDAB083}"/>
              </a:ext>
            </a:extLst>
          </p:cNvPr>
          <p:cNvSpPr/>
          <p:nvPr/>
        </p:nvSpPr>
        <p:spPr bwMode="auto">
          <a:xfrm>
            <a:off x="277949" y="5166816"/>
            <a:ext cx="11635871" cy="1123088"/>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16" name="Group 115">
            <a:extLst>
              <a:ext uri="{FF2B5EF4-FFF2-40B4-BE49-F238E27FC236}">
                <a16:creationId xmlns:a16="http://schemas.microsoft.com/office/drawing/2014/main" id="{CCBEBC76-31BC-4CAC-A8A0-EC03663CA8E5}"/>
              </a:ext>
            </a:extLst>
          </p:cNvPr>
          <p:cNvGrpSpPr/>
          <p:nvPr/>
        </p:nvGrpSpPr>
        <p:grpSpPr>
          <a:xfrm>
            <a:off x="757876" y="5320816"/>
            <a:ext cx="11088899" cy="886674"/>
            <a:chOff x="757876" y="5921081"/>
            <a:chExt cx="11088899" cy="886674"/>
          </a:xfrm>
        </p:grpSpPr>
        <p:sp>
          <p:nvSpPr>
            <p:cNvPr id="91" name="Rectangle 90">
              <a:extLst>
                <a:ext uri="{FF2B5EF4-FFF2-40B4-BE49-F238E27FC236}">
                  <a16:creationId xmlns:a16="http://schemas.microsoft.com/office/drawing/2014/main" id="{12A84833-921A-4F1C-B6FB-94E5BF6E7C37}"/>
                </a:ext>
              </a:extLst>
            </p:cNvPr>
            <p:cNvSpPr/>
            <p:nvPr/>
          </p:nvSpPr>
          <p:spPr>
            <a:xfrm>
              <a:off x="75787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ExpressRoute</a:t>
              </a:r>
            </a:p>
          </p:txBody>
        </p:sp>
        <p:sp>
          <p:nvSpPr>
            <p:cNvPr id="93" name="Rectangle 92">
              <a:extLst>
                <a:ext uri="{FF2B5EF4-FFF2-40B4-BE49-F238E27FC236}">
                  <a16:creationId xmlns:a16="http://schemas.microsoft.com/office/drawing/2014/main" id="{2C3972FF-1952-40C5-A30A-30A1F9A603C9}"/>
                </a:ext>
              </a:extLst>
            </p:cNvPr>
            <p:cNvSpPr/>
            <p:nvPr/>
          </p:nvSpPr>
          <p:spPr>
            <a:xfrm>
              <a:off x="4057936" y="6438423"/>
              <a:ext cx="1188720"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network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security groups</a:t>
              </a:r>
            </a:p>
          </p:txBody>
        </p:sp>
        <p:sp>
          <p:nvSpPr>
            <p:cNvPr id="96" name="Rectangle 95">
              <a:extLst>
                <a:ext uri="{FF2B5EF4-FFF2-40B4-BE49-F238E27FC236}">
                  <a16:creationId xmlns:a16="http://schemas.microsoft.com/office/drawing/2014/main" id="{2CEFB9C6-C70A-4D87-B761-3A00469F7141}"/>
                </a:ext>
              </a:extLst>
            </p:cNvPr>
            <p:cNvSpPr/>
            <p:nvPr/>
          </p:nvSpPr>
          <p:spPr>
            <a:xfrm>
              <a:off x="900802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Functions</a:t>
              </a:r>
            </a:p>
          </p:txBody>
        </p:sp>
        <p:sp>
          <p:nvSpPr>
            <p:cNvPr id="97" name="Rectangle 96">
              <a:extLst>
                <a:ext uri="{FF2B5EF4-FFF2-40B4-BE49-F238E27FC236}">
                  <a16:creationId xmlns:a16="http://schemas.microsoft.com/office/drawing/2014/main" id="{BE3575EE-C48E-40EC-BFA3-63F83A661EB2}"/>
                </a:ext>
              </a:extLst>
            </p:cNvPr>
            <p:cNvSpPr/>
            <p:nvPr/>
          </p:nvSpPr>
          <p:spPr>
            <a:xfrm>
              <a:off x="10658055"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Visual Studio</a:t>
              </a:r>
            </a:p>
          </p:txBody>
        </p:sp>
        <p:grpSp>
          <p:nvGrpSpPr>
            <p:cNvPr id="42" name="Group 41">
              <a:extLst>
                <a:ext uri="{FF2B5EF4-FFF2-40B4-BE49-F238E27FC236}">
                  <a16:creationId xmlns:a16="http://schemas.microsoft.com/office/drawing/2014/main" id="{87DAFC46-1270-466C-A796-D7B78F1D566E}"/>
                </a:ext>
              </a:extLst>
            </p:cNvPr>
            <p:cNvGrpSpPr/>
            <p:nvPr/>
          </p:nvGrpSpPr>
          <p:grpSpPr>
            <a:xfrm>
              <a:off x="7357996" y="5921081"/>
              <a:ext cx="1188720" cy="886674"/>
              <a:chOff x="7357996" y="5921081"/>
              <a:chExt cx="1188720" cy="886674"/>
            </a:xfrm>
          </p:grpSpPr>
          <p:pic>
            <p:nvPicPr>
              <p:cNvPr id="48" name="Picture 47">
                <a:extLst>
                  <a:ext uri="{FF2B5EF4-FFF2-40B4-BE49-F238E27FC236}">
                    <a16:creationId xmlns:a16="http://schemas.microsoft.com/office/drawing/2014/main" id="{66DFE93E-68A3-4886-AE1F-C618CAFD72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7702" y="5921081"/>
                <a:ext cx="529309" cy="517342"/>
              </a:xfrm>
              <a:prstGeom prst="rect">
                <a:avLst/>
              </a:prstGeom>
            </p:spPr>
          </p:pic>
          <p:sp>
            <p:nvSpPr>
              <p:cNvPr id="99" name="Rectangle 98">
                <a:extLst>
                  <a:ext uri="{FF2B5EF4-FFF2-40B4-BE49-F238E27FC236}">
                    <a16:creationId xmlns:a16="http://schemas.microsoft.com/office/drawing/2014/main" id="{175B32D9-7B81-4734-A226-2BAC4297E85A}"/>
                  </a:ext>
                </a:extLst>
              </p:cNvPr>
              <p:cNvSpPr/>
              <p:nvPr/>
            </p:nvSpPr>
            <p:spPr>
              <a:xfrm>
                <a:off x="7357996" y="6438423"/>
                <a:ext cx="1188720" cy="3693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Operations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Suite</a:t>
                </a:r>
              </a:p>
            </p:txBody>
          </p:sp>
        </p:grpSp>
        <p:grpSp>
          <p:nvGrpSpPr>
            <p:cNvPr id="38" name="Group 37">
              <a:extLst>
                <a:ext uri="{FF2B5EF4-FFF2-40B4-BE49-F238E27FC236}">
                  <a16:creationId xmlns:a16="http://schemas.microsoft.com/office/drawing/2014/main" id="{C8A253BE-F0B9-4BAB-BC28-1C488C293BEF}"/>
                </a:ext>
              </a:extLst>
            </p:cNvPr>
            <p:cNvGrpSpPr/>
            <p:nvPr/>
          </p:nvGrpSpPr>
          <p:grpSpPr>
            <a:xfrm>
              <a:off x="2407906" y="5921081"/>
              <a:ext cx="1188720" cy="748174"/>
              <a:chOff x="2407906" y="5921081"/>
              <a:chExt cx="1188720" cy="748174"/>
            </a:xfrm>
          </p:grpSpPr>
          <p:pic>
            <p:nvPicPr>
              <p:cNvPr id="54" name="Picture 53">
                <a:extLst>
                  <a:ext uri="{FF2B5EF4-FFF2-40B4-BE49-F238E27FC236}">
                    <a16:creationId xmlns:a16="http://schemas.microsoft.com/office/drawing/2014/main" id="{E7C8C45B-1CD1-436E-9517-417AA6CF6D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37612" y="5921081"/>
                <a:ext cx="529309" cy="517342"/>
              </a:xfrm>
              <a:prstGeom prst="rect">
                <a:avLst/>
              </a:prstGeom>
            </p:spPr>
          </p:pic>
          <p:sp>
            <p:nvSpPr>
              <p:cNvPr id="105" name="Rectangle 104">
                <a:extLst>
                  <a:ext uri="{FF2B5EF4-FFF2-40B4-BE49-F238E27FC236}">
                    <a16:creationId xmlns:a16="http://schemas.microsoft.com/office/drawing/2014/main" id="{4F40D9EF-F54B-4310-9675-9EF95E7CA7D2}"/>
                  </a:ext>
                </a:extLst>
              </p:cNvPr>
              <p:cNvSpPr/>
              <p:nvPr/>
            </p:nvSpPr>
            <p:spPr>
              <a:xfrm>
                <a:off x="240790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Active Directory</a:t>
                </a:r>
              </a:p>
            </p:txBody>
          </p:sp>
        </p:grpSp>
        <p:sp>
          <p:nvSpPr>
            <p:cNvPr id="111" name="Rectangle 110">
              <a:extLst>
                <a:ext uri="{FF2B5EF4-FFF2-40B4-BE49-F238E27FC236}">
                  <a16:creationId xmlns:a16="http://schemas.microsoft.com/office/drawing/2014/main" id="{9E5A569E-3AC4-4E09-8086-FE38784E2062}"/>
                </a:ext>
              </a:extLst>
            </p:cNvPr>
            <p:cNvSpPr/>
            <p:nvPr/>
          </p:nvSpPr>
          <p:spPr>
            <a:xfrm>
              <a:off x="5707966" y="6438423"/>
              <a:ext cx="1188720" cy="3693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key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service</a:t>
              </a:r>
            </a:p>
          </p:txBody>
        </p:sp>
      </p:grpSp>
      <p:sp>
        <p:nvSpPr>
          <p:cNvPr id="218" name="Rectangle: Rounded Corners 217">
            <a:extLst>
              <a:ext uri="{FF2B5EF4-FFF2-40B4-BE49-F238E27FC236}">
                <a16:creationId xmlns:a16="http://schemas.microsoft.com/office/drawing/2014/main" id="{810E8575-215D-418A-832C-D7F510244F8D}"/>
              </a:ext>
            </a:extLst>
          </p:cNvPr>
          <p:cNvSpPr/>
          <p:nvPr/>
        </p:nvSpPr>
        <p:spPr bwMode="auto">
          <a:xfrm>
            <a:off x="3270675"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18" name="Rectangle 117">
            <a:extLst>
              <a:ext uri="{FF2B5EF4-FFF2-40B4-BE49-F238E27FC236}">
                <a16:creationId xmlns:a16="http://schemas.microsoft.com/office/drawing/2014/main" id="{1BD680FA-C081-469F-8A86-9B452026AE6A}"/>
              </a:ext>
            </a:extLst>
          </p:cNvPr>
          <p:cNvSpPr/>
          <p:nvPr/>
        </p:nvSpPr>
        <p:spPr>
          <a:xfrm>
            <a:off x="3462515" y="3173269"/>
            <a:ext cx="1194558"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sp>
        <p:nvSpPr>
          <p:cNvPr id="120" name="Rectangle 119">
            <a:extLst>
              <a:ext uri="{FF2B5EF4-FFF2-40B4-BE49-F238E27FC236}">
                <a16:creationId xmlns:a16="http://schemas.microsoft.com/office/drawing/2014/main" id="{A536EE2C-DE3E-4E6C-88C6-8DC95BCF58F6}"/>
              </a:ext>
            </a:extLst>
          </p:cNvPr>
          <p:cNvSpPr/>
          <p:nvPr/>
        </p:nvSpPr>
        <p:spPr>
          <a:xfrm>
            <a:off x="4662675" y="3173269"/>
            <a:ext cx="1067921"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Store</a:t>
            </a:r>
          </a:p>
        </p:txBody>
      </p:sp>
      <p:sp>
        <p:nvSpPr>
          <p:cNvPr id="182" name="Rectangle: Rounded Corners 181">
            <a:extLst>
              <a:ext uri="{FF2B5EF4-FFF2-40B4-BE49-F238E27FC236}">
                <a16:creationId xmlns:a16="http://schemas.microsoft.com/office/drawing/2014/main" id="{44CA547E-A86C-4F4F-B72D-6214BC4C6961}"/>
              </a:ext>
            </a:extLst>
          </p:cNvPr>
          <p:cNvSpPr/>
          <p:nvPr/>
        </p:nvSpPr>
        <p:spPr bwMode="auto">
          <a:xfrm>
            <a:off x="274985" y="3288183"/>
            <a:ext cx="2648946" cy="1748831"/>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86" name="Rectangle 85">
            <a:extLst>
              <a:ext uri="{FF2B5EF4-FFF2-40B4-BE49-F238E27FC236}">
                <a16:creationId xmlns:a16="http://schemas.microsoft.com/office/drawing/2014/main" id="{64E6ACDE-3E13-4554-B23E-BBD4DB7287F3}"/>
              </a:ext>
            </a:extLst>
          </p:cNvPr>
          <p:cNvSpPr/>
          <p:nvPr/>
        </p:nvSpPr>
        <p:spPr>
          <a:xfrm>
            <a:off x="533924" y="3912859"/>
            <a:ext cx="93807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IoT Hub</a:t>
            </a:r>
          </a:p>
        </p:txBody>
      </p:sp>
      <p:sp>
        <p:nvSpPr>
          <p:cNvPr id="87" name="Rectangle 86">
            <a:extLst>
              <a:ext uri="{FF2B5EF4-FFF2-40B4-BE49-F238E27FC236}">
                <a16:creationId xmlns:a16="http://schemas.microsoft.com/office/drawing/2014/main" id="{8D25E3DF-C927-4518-9AF6-A587E276DD5E}"/>
              </a:ext>
            </a:extLst>
          </p:cNvPr>
          <p:cNvSpPr/>
          <p:nvPr/>
        </p:nvSpPr>
        <p:spPr>
          <a:xfrm>
            <a:off x="1571424" y="3917155"/>
            <a:ext cx="1093569" cy="2308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event hubs</a:t>
            </a:r>
          </a:p>
        </p:txBody>
      </p:sp>
      <p:sp>
        <p:nvSpPr>
          <p:cNvPr id="136" name="Rectangle 135">
            <a:extLst>
              <a:ext uri="{FF2B5EF4-FFF2-40B4-BE49-F238E27FC236}">
                <a16:creationId xmlns:a16="http://schemas.microsoft.com/office/drawing/2014/main" id="{04682749-7420-4456-A64D-A4D8ADE4F04A}"/>
              </a:ext>
            </a:extLst>
          </p:cNvPr>
          <p:cNvSpPr/>
          <p:nvPr/>
        </p:nvSpPr>
        <p:spPr>
          <a:xfrm>
            <a:off x="819589" y="4707616"/>
            <a:ext cx="1559738"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Kafka on Azure HDInsight</a:t>
            </a:r>
          </a:p>
        </p:txBody>
      </p:sp>
      <p:sp>
        <p:nvSpPr>
          <p:cNvPr id="214" name="Rectangle: Rounded Corners 213">
            <a:extLst>
              <a:ext uri="{FF2B5EF4-FFF2-40B4-BE49-F238E27FC236}">
                <a16:creationId xmlns:a16="http://schemas.microsoft.com/office/drawing/2014/main" id="{61B4A561-35FC-4BB8-8732-F73D67694B62}"/>
              </a:ext>
            </a:extLst>
          </p:cNvPr>
          <p:cNvSpPr/>
          <p:nvPr/>
        </p:nvSpPr>
        <p:spPr bwMode="auto">
          <a:xfrm>
            <a:off x="6266368" y="1167011"/>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49" name="Rectangle 148">
            <a:extLst>
              <a:ext uri="{FF2B5EF4-FFF2-40B4-BE49-F238E27FC236}">
                <a16:creationId xmlns:a16="http://schemas.microsoft.com/office/drawing/2014/main" id="{34621479-3753-4D47-84E0-68139672C7D0}"/>
              </a:ext>
            </a:extLst>
          </p:cNvPr>
          <p:cNvSpPr/>
          <p:nvPr/>
        </p:nvSpPr>
        <p:spPr>
          <a:xfrm>
            <a:off x="6665145" y="1889971"/>
            <a:ext cx="1854205" cy="228998"/>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208" name="Rectangle: Rounded Corners 207">
            <a:extLst>
              <a:ext uri="{FF2B5EF4-FFF2-40B4-BE49-F238E27FC236}">
                <a16:creationId xmlns:a16="http://schemas.microsoft.com/office/drawing/2014/main" id="{B1DB3211-A2EC-439F-AC0D-C2B9B8692747}"/>
              </a:ext>
            </a:extLst>
          </p:cNvPr>
          <p:cNvSpPr/>
          <p:nvPr/>
        </p:nvSpPr>
        <p:spPr bwMode="auto">
          <a:xfrm>
            <a:off x="3270675"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52" name="Rectangle 151">
            <a:extLst>
              <a:ext uri="{FF2B5EF4-FFF2-40B4-BE49-F238E27FC236}">
                <a16:creationId xmlns:a16="http://schemas.microsoft.com/office/drawing/2014/main" id="{80637646-CB72-4C88-B47E-B2162EEB6CAA}"/>
              </a:ext>
            </a:extLst>
          </p:cNvPr>
          <p:cNvSpPr/>
          <p:nvPr/>
        </p:nvSpPr>
        <p:spPr>
          <a:xfrm>
            <a:off x="3570008" y="1894337"/>
            <a:ext cx="90762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DB</a:t>
            </a:r>
          </a:p>
        </p:txBody>
      </p:sp>
      <p:sp>
        <p:nvSpPr>
          <p:cNvPr id="155" name="Rectangle 154">
            <a:extLst>
              <a:ext uri="{FF2B5EF4-FFF2-40B4-BE49-F238E27FC236}">
                <a16:creationId xmlns:a16="http://schemas.microsoft.com/office/drawing/2014/main" id="{CF2A9E85-E7A3-4F4F-A773-175CDED14B19}"/>
              </a:ext>
            </a:extLst>
          </p:cNvPr>
          <p:cNvSpPr/>
          <p:nvPr/>
        </p:nvSpPr>
        <p:spPr>
          <a:xfrm>
            <a:off x="4508693" y="1894337"/>
            <a:ext cx="1114409"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Cosmos DB</a:t>
            </a:r>
          </a:p>
        </p:txBody>
      </p:sp>
      <p:sp>
        <p:nvSpPr>
          <p:cNvPr id="213" name="Rectangle: Rounded Corners 212">
            <a:extLst>
              <a:ext uri="{FF2B5EF4-FFF2-40B4-BE49-F238E27FC236}">
                <a16:creationId xmlns:a16="http://schemas.microsoft.com/office/drawing/2014/main" id="{855F4468-04C3-4925-B3DF-29CE2319B86F}"/>
              </a:ext>
            </a:extLst>
          </p:cNvPr>
          <p:cNvSpPr/>
          <p:nvPr/>
        </p:nvSpPr>
        <p:spPr bwMode="auto">
          <a:xfrm>
            <a:off x="9262060"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64" name="Group 63">
            <a:extLst>
              <a:ext uri="{FF2B5EF4-FFF2-40B4-BE49-F238E27FC236}">
                <a16:creationId xmlns:a16="http://schemas.microsoft.com/office/drawing/2014/main" id="{C2A1695E-CC73-47A8-A778-BE42EC946206}"/>
              </a:ext>
            </a:extLst>
          </p:cNvPr>
          <p:cNvGrpSpPr/>
          <p:nvPr/>
        </p:nvGrpSpPr>
        <p:grpSpPr>
          <a:xfrm>
            <a:off x="9541568" y="1894337"/>
            <a:ext cx="2092745" cy="230832"/>
            <a:chOff x="9699984" y="2109846"/>
            <a:chExt cx="2092745" cy="230832"/>
          </a:xfrm>
        </p:grpSpPr>
        <p:sp>
          <p:nvSpPr>
            <p:cNvPr id="165" name="Rectangle 164">
              <a:extLst>
                <a:ext uri="{FF2B5EF4-FFF2-40B4-BE49-F238E27FC236}">
                  <a16:creationId xmlns:a16="http://schemas.microsoft.com/office/drawing/2014/main" id="{F48AE85D-4C0D-4450-B321-BCE1986ED92A}"/>
                </a:ext>
              </a:extLst>
            </p:cNvPr>
            <p:cNvSpPr/>
            <p:nvPr/>
          </p:nvSpPr>
          <p:spPr>
            <a:xfrm>
              <a:off x="9699984" y="2109846"/>
              <a:ext cx="139653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68" name="Rectangle 167">
              <a:extLst>
                <a:ext uri="{FF2B5EF4-FFF2-40B4-BE49-F238E27FC236}">
                  <a16:creationId xmlns:a16="http://schemas.microsoft.com/office/drawing/2014/main" id="{798510FE-3B68-4247-8281-66111A303DD7}"/>
                </a:ext>
              </a:extLst>
            </p:cNvPr>
            <p:cNvSpPr/>
            <p:nvPr/>
          </p:nvSpPr>
          <p:spPr>
            <a:xfrm>
              <a:off x="11146398" y="2109846"/>
              <a:ext cx="64633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sp>
        <p:nvSpPr>
          <p:cNvPr id="248" name="Rectangle: Rounded Corners 247">
            <a:extLst>
              <a:ext uri="{FF2B5EF4-FFF2-40B4-BE49-F238E27FC236}">
                <a16:creationId xmlns:a16="http://schemas.microsoft.com/office/drawing/2014/main" id="{8807D870-9F55-462D-846E-30DE0637DAA1}"/>
              </a:ext>
            </a:extLst>
          </p:cNvPr>
          <p:cNvSpPr/>
          <p:nvPr/>
        </p:nvSpPr>
        <p:spPr bwMode="auto">
          <a:xfrm>
            <a:off x="6266368"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224" name="Rectangle 223">
            <a:extLst>
              <a:ext uri="{FF2B5EF4-FFF2-40B4-BE49-F238E27FC236}">
                <a16:creationId xmlns:a16="http://schemas.microsoft.com/office/drawing/2014/main" id="{7C48A13F-2864-4E28-8DD2-5CC8CC7C70B2}"/>
              </a:ext>
            </a:extLst>
          </p:cNvPr>
          <p:cNvSpPr/>
          <p:nvPr/>
        </p:nvSpPr>
        <p:spPr>
          <a:xfrm>
            <a:off x="6839829" y="3173269"/>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26" name="Rectangle 225">
            <a:extLst>
              <a:ext uri="{FF2B5EF4-FFF2-40B4-BE49-F238E27FC236}">
                <a16:creationId xmlns:a16="http://schemas.microsoft.com/office/drawing/2014/main" id="{87144978-AC28-4DB6-A740-957358EDD337}"/>
              </a:ext>
            </a:extLst>
          </p:cNvPr>
          <p:cNvSpPr/>
          <p:nvPr/>
        </p:nvSpPr>
        <p:spPr>
          <a:xfrm>
            <a:off x="7604213" y="3173269"/>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sp>
        <p:nvSpPr>
          <p:cNvPr id="262" name="Rectangle: Rounded Corners 261">
            <a:extLst>
              <a:ext uri="{FF2B5EF4-FFF2-40B4-BE49-F238E27FC236}">
                <a16:creationId xmlns:a16="http://schemas.microsoft.com/office/drawing/2014/main" id="{0F4E1515-2556-4A06-8BE5-7411EACD59B1}"/>
              </a:ext>
            </a:extLst>
          </p:cNvPr>
          <p:cNvSpPr/>
          <p:nvPr/>
        </p:nvSpPr>
        <p:spPr bwMode="auto">
          <a:xfrm>
            <a:off x="6266368"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270" name="Rectangle 269">
            <a:extLst>
              <a:ext uri="{FF2B5EF4-FFF2-40B4-BE49-F238E27FC236}">
                <a16:creationId xmlns:a16="http://schemas.microsoft.com/office/drawing/2014/main" id="{E57F4E5F-28CE-4D37-9918-2EE890B4F8A4}"/>
              </a:ext>
            </a:extLst>
          </p:cNvPr>
          <p:cNvSpPr/>
          <p:nvPr/>
        </p:nvSpPr>
        <p:spPr>
          <a:xfrm>
            <a:off x="7260848" y="4522496"/>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68" name="Rectangle 267">
            <a:extLst>
              <a:ext uri="{FF2B5EF4-FFF2-40B4-BE49-F238E27FC236}">
                <a16:creationId xmlns:a16="http://schemas.microsoft.com/office/drawing/2014/main" id="{B4E9EF5F-9F3C-4A2B-9FA3-A3703278B0F2}"/>
              </a:ext>
            </a:extLst>
          </p:cNvPr>
          <p:cNvSpPr/>
          <p:nvPr/>
        </p:nvSpPr>
        <p:spPr>
          <a:xfrm>
            <a:off x="8025232" y="452249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31" name="Group 130">
            <a:extLst>
              <a:ext uri="{FF2B5EF4-FFF2-40B4-BE49-F238E27FC236}">
                <a16:creationId xmlns:a16="http://schemas.microsoft.com/office/drawing/2014/main" id="{DF0E277B-57A6-4382-BD07-A0378F0130B9}"/>
              </a:ext>
            </a:extLst>
          </p:cNvPr>
          <p:cNvGrpSpPr/>
          <p:nvPr/>
        </p:nvGrpSpPr>
        <p:grpSpPr>
          <a:xfrm>
            <a:off x="6342863" y="4014504"/>
            <a:ext cx="947078" cy="877324"/>
            <a:chOff x="6339108" y="4233264"/>
            <a:chExt cx="947078" cy="877324"/>
          </a:xfrm>
        </p:grpSpPr>
        <p:sp>
          <p:nvSpPr>
            <p:cNvPr id="272" name="Rectangle 271">
              <a:extLst>
                <a:ext uri="{FF2B5EF4-FFF2-40B4-BE49-F238E27FC236}">
                  <a16:creationId xmlns:a16="http://schemas.microsoft.com/office/drawing/2014/main" id="{DCEB1499-12AA-4DD8-A476-9CC5E294F792}"/>
                </a:ext>
              </a:extLst>
            </p:cNvPr>
            <p:cNvSpPr/>
            <p:nvPr/>
          </p:nvSpPr>
          <p:spPr>
            <a:xfrm>
              <a:off x="6339108" y="4741256"/>
              <a:ext cx="947078"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Stream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a:t>
              </a:r>
            </a:p>
          </p:txBody>
        </p:sp>
        <p:pic>
          <p:nvPicPr>
            <p:cNvPr id="273" name="Picture 272">
              <a:extLst>
                <a:ext uri="{FF2B5EF4-FFF2-40B4-BE49-F238E27FC236}">
                  <a16:creationId xmlns:a16="http://schemas.microsoft.com/office/drawing/2014/main" id="{9F629CC2-28FF-45D8-9DF3-8C12099402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22419" y="4233264"/>
              <a:ext cx="580456" cy="567335"/>
            </a:xfrm>
            <a:prstGeom prst="rect">
              <a:avLst/>
            </a:prstGeom>
          </p:spPr>
        </p:pic>
      </p:grpSp>
      <p:sp>
        <p:nvSpPr>
          <p:cNvPr id="275" name="Rectangle: Rounded Corners 274">
            <a:extLst>
              <a:ext uri="{FF2B5EF4-FFF2-40B4-BE49-F238E27FC236}">
                <a16:creationId xmlns:a16="http://schemas.microsoft.com/office/drawing/2014/main" id="{F58ABD18-987C-4702-BE0C-16BF1EF16940}"/>
              </a:ext>
            </a:extLst>
          </p:cNvPr>
          <p:cNvSpPr/>
          <p:nvPr/>
        </p:nvSpPr>
        <p:spPr bwMode="auto">
          <a:xfrm>
            <a:off x="9262060"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42" name="Group 141">
            <a:extLst>
              <a:ext uri="{FF2B5EF4-FFF2-40B4-BE49-F238E27FC236}">
                <a16:creationId xmlns:a16="http://schemas.microsoft.com/office/drawing/2014/main" id="{8B62C19C-8BC9-49F2-A444-828E5F6A13E7}"/>
              </a:ext>
            </a:extLst>
          </p:cNvPr>
          <p:cNvGrpSpPr/>
          <p:nvPr/>
        </p:nvGrpSpPr>
        <p:grpSpPr>
          <a:xfrm>
            <a:off x="9383541" y="2750451"/>
            <a:ext cx="2412500" cy="781368"/>
            <a:chOff x="9448335" y="2957620"/>
            <a:chExt cx="2412500" cy="781368"/>
          </a:xfrm>
        </p:grpSpPr>
        <p:sp>
          <p:nvSpPr>
            <p:cNvPr id="239" name="Rectangle 238">
              <a:extLst>
                <a:ext uri="{FF2B5EF4-FFF2-40B4-BE49-F238E27FC236}">
                  <a16:creationId xmlns:a16="http://schemas.microsoft.com/office/drawing/2014/main" id="{6674D301-1F7E-4FEF-ABEE-C7F6E7CEC80F}"/>
                </a:ext>
              </a:extLst>
            </p:cNvPr>
            <p:cNvSpPr/>
            <p:nvPr/>
          </p:nvSpPr>
          <p:spPr>
            <a:xfrm>
              <a:off x="9448335" y="3369656"/>
              <a:ext cx="686266"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ML</a:t>
              </a:r>
            </a:p>
          </p:txBody>
        </p:sp>
        <p:sp>
          <p:nvSpPr>
            <p:cNvPr id="280" name="Rectangle 279">
              <a:extLst>
                <a:ext uri="{FF2B5EF4-FFF2-40B4-BE49-F238E27FC236}">
                  <a16:creationId xmlns:a16="http://schemas.microsoft.com/office/drawing/2014/main" id="{5FA34CDA-FEFD-4C4A-AE47-B053B4782281}"/>
                </a:ext>
              </a:extLst>
            </p:cNvPr>
            <p:cNvSpPr/>
            <p:nvPr/>
          </p:nvSpPr>
          <p:spPr>
            <a:xfrm>
              <a:off x="11097419" y="336965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41" name="Group 140">
              <a:extLst>
                <a:ext uri="{FF2B5EF4-FFF2-40B4-BE49-F238E27FC236}">
                  <a16:creationId xmlns:a16="http://schemas.microsoft.com/office/drawing/2014/main" id="{6454EE6E-7C3A-4715-AF79-DA1D79CA1F0D}"/>
                </a:ext>
              </a:extLst>
            </p:cNvPr>
            <p:cNvGrpSpPr/>
            <p:nvPr/>
          </p:nvGrpSpPr>
          <p:grpSpPr>
            <a:xfrm>
              <a:off x="9938975" y="2957620"/>
              <a:ext cx="1351439" cy="645593"/>
              <a:chOff x="9931273" y="2957620"/>
              <a:chExt cx="1351439" cy="645593"/>
            </a:xfrm>
          </p:grpSpPr>
          <p:sp>
            <p:nvSpPr>
              <p:cNvPr id="243" name="Rectangle 242">
                <a:extLst>
                  <a:ext uri="{FF2B5EF4-FFF2-40B4-BE49-F238E27FC236}">
                    <a16:creationId xmlns:a16="http://schemas.microsoft.com/office/drawing/2014/main" id="{616ECFB4-F0AC-4000-8AFE-9951B16C3257}"/>
                  </a:ext>
                </a:extLst>
              </p:cNvPr>
              <p:cNvSpPr/>
              <p:nvPr/>
            </p:nvSpPr>
            <p:spPr>
              <a:xfrm>
                <a:off x="9931273" y="3369656"/>
                <a:ext cx="1351439"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ML Server</a:t>
                </a:r>
              </a:p>
            </p:txBody>
          </p:sp>
          <p:pic>
            <p:nvPicPr>
              <p:cNvPr id="281" name="Picture 280">
                <a:extLst>
                  <a:ext uri="{FF2B5EF4-FFF2-40B4-BE49-F238E27FC236}">
                    <a16:creationId xmlns:a16="http://schemas.microsoft.com/office/drawing/2014/main" id="{493D5F5F-8BE3-44ED-911D-AAD2BF0B1FD3}"/>
                  </a:ext>
                </a:extLst>
              </p:cNvPr>
              <p:cNvPicPr>
                <a:picLocks noChangeAspect="1"/>
              </p:cNvPicPr>
              <p:nvPr/>
            </p:nvPicPr>
            <p:blipFill>
              <a:blip r:embed="rId7"/>
              <a:stretch>
                <a:fillRect/>
              </a:stretch>
            </p:blipFill>
            <p:spPr>
              <a:xfrm>
                <a:off x="10200295" y="2957620"/>
                <a:ext cx="580781" cy="354299"/>
              </a:xfrm>
              <a:prstGeom prst="rect">
                <a:avLst/>
              </a:prstGeom>
            </p:spPr>
          </p:pic>
        </p:grpSp>
      </p:grpSp>
      <p:grpSp>
        <p:nvGrpSpPr>
          <p:cNvPr id="170" name="Group 169">
            <a:extLst>
              <a:ext uri="{FF2B5EF4-FFF2-40B4-BE49-F238E27FC236}">
                <a16:creationId xmlns:a16="http://schemas.microsoft.com/office/drawing/2014/main" id="{8C685BF8-A4B2-D846-8A31-882155DC4A4B}"/>
              </a:ext>
            </a:extLst>
          </p:cNvPr>
          <p:cNvGrpSpPr/>
          <p:nvPr/>
        </p:nvGrpSpPr>
        <p:grpSpPr>
          <a:xfrm>
            <a:off x="9921574" y="1477191"/>
            <a:ext cx="443256" cy="345106"/>
            <a:chOff x="2062250" y="1828801"/>
            <a:chExt cx="438091" cy="341085"/>
          </a:xfrm>
        </p:grpSpPr>
        <p:grpSp>
          <p:nvGrpSpPr>
            <p:cNvPr id="183" name="Group 182">
              <a:extLst>
                <a:ext uri="{FF2B5EF4-FFF2-40B4-BE49-F238E27FC236}">
                  <a16:creationId xmlns:a16="http://schemas.microsoft.com/office/drawing/2014/main" id="{4D9BC49D-4CE7-E146-8B99-C26FE9FA9174}"/>
                </a:ext>
              </a:extLst>
            </p:cNvPr>
            <p:cNvGrpSpPr/>
            <p:nvPr/>
          </p:nvGrpSpPr>
          <p:grpSpPr>
            <a:xfrm>
              <a:off x="2062250" y="1828801"/>
              <a:ext cx="180067" cy="140947"/>
              <a:chOff x="2438399" y="1828800"/>
              <a:chExt cx="1923143" cy="1799771"/>
            </a:xfrm>
            <a:noFill/>
          </p:grpSpPr>
          <p:sp>
            <p:nvSpPr>
              <p:cNvPr id="198" name="Rectangle 197">
                <a:extLst>
                  <a:ext uri="{FF2B5EF4-FFF2-40B4-BE49-F238E27FC236}">
                    <a16:creationId xmlns:a16="http://schemas.microsoft.com/office/drawing/2014/main" id="{7EEA0A01-9BBA-434F-BED1-CEFB1CD817C6}"/>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9" name="Straight Connector 198">
                <a:extLst>
                  <a:ext uri="{FF2B5EF4-FFF2-40B4-BE49-F238E27FC236}">
                    <a16:creationId xmlns:a16="http://schemas.microsoft.com/office/drawing/2014/main" id="{7DB740D7-071C-714B-8F3F-D0BA3C12848A}"/>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F47F6226-59AD-6F4A-A6F0-0300CB0F0C34}"/>
                </a:ext>
              </a:extLst>
            </p:cNvPr>
            <p:cNvGrpSpPr/>
            <p:nvPr/>
          </p:nvGrpSpPr>
          <p:grpSpPr>
            <a:xfrm>
              <a:off x="2093480" y="2028939"/>
              <a:ext cx="180067" cy="140947"/>
              <a:chOff x="2438399" y="1828800"/>
              <a:chExt cx="1923143" cy="1799771"/>
            </a:xfrm>
            <a:noFill/>
          </p:grpSpPr>
          <p:sp>
            <p:nvSpPr>
              <p:cNvPr id="195" name="Rectangle 194">
                <a:extLst>
                  <a:ext uri="{FF2B5EF4-FFF2-40B4-BE49-F238E27FC236}">
                    <a16:creationId xmlns:a16="http://schemas.microsoft.com/office/drawing/2014/main" id="{00E9C226-2DC5-414D-9F98-785A64D9FC0C}"/>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7" name="Straight Connector 196">
                <a:extLst>
                  <a:ext uri="{FF2B5EF4-FFF2-40B4-BE49-F238E27FC236}">
                    <a16:creationId xmlns:a16="http://schemas.microsoft.com/office/drawing/2014/main" id="{0C83A40D-0654-4644-A62A-D6CB50BB3DA5}"/>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E4F70BA5-288D-8846-8485-17DCFE1A445B}"/>
                </a:ext>
              </a:extLst>
            </p:cNvPr>
            <p:cNvGrpSpPr/>
            <p:nvPr/>
          </p:nvGrpSpPr>
          <p:grpSpPr>
            <a:xfrm>
              <a:off x="2320274" y="1907031"/>
              <a:ext cx="180067" cy="140947"/>
              <a:chOff x="2438399" y="1828800"/>
              <a:chExt cx="1923143" cy="1799771"/>
            </a:xfrm>
            <a:noFill/>
          </p:grpSpPr>
          <p:sp>
            <p:nvSpPr>
              <p:cNvPr id="193" name="Rectangle 192">
                <a:extLst>
                  <a:ext uri="{FF2B5EF4-FFF2-40B4-BE49-F238E27FC236}">
                    <a16:creationId xmlns:a16="http://schemas.microsoft.com/office/drawing/2014/main" id="{8527700D-E749-FC4C-AA14-07441162B554}"/>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4" name="Straight Connector 193">
                <a:extLst>
                  <a:ext uri="{FF2B5EF4-FFF2-40B4-BE49-F238E27FC236}">
                    <a16:creationId xmlns:a16="http://schemas.microsoft.com/office/drawing/2014/main" id="{FC940945-832E-744D-8D18-B89F4667888A}"/>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6" name="Group 185">
              <a:extLst>
                <a:ext uri="{FF2B5EF4-FFF2-40B4-BE49-F238E27FC236}">
                  <a16:creationId xmlns:a16="http://schemas.microsoft.com/office/drawing/2014/main" id="{BF3A78B4-28C9-A448-A4F3-2A99CA068C59}"/>
                </a:ext>
              </a:extLst>
            </p:cNvPr>
            <p:cNvGrpSpPr/>
            <p:nvPr/>
          </p:nvGrpSpPr>
          <p:grpSpPr>
            <a:xfrm>
              <a:off x="2129218" y="1891046"/>
              <a:ext cx="303775" cy="247510"/>
              <a:chOff x="2129218" y="1898304"/>
              <a:chExt cx="303775" cy="247510"/>
            </a:xfrm>
          </p:grpSpPr>
          <p:sp>
            <p:nvSpPr>
              <p:cNvPr id="187" name="Oval 186">
                <a:extLst>
                  <a:ext uri="{FF2B5EF4-FFF2-40B4-BE49-F238E27FC236}">
                    <a16:creationId xmlns:a16="http://schemas.microsoft.com/office/drawing/2014/main" id="{968B787F-7F93-6148-AD39-714813643714}"/>
                  </a:ext>
                </a:extLst>
              </p:cNvPr>
              <p:cNvSpPr/>
              <p:nvPr/>
            </p:nvSpPr>
            <p:spPr bwMode="auto">
              <a:xfrm rot="20526251">
                <a:off x="2129218" y="1898304"/>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Oval 187">
                <a:extLst>
                  <a:ext uri="{FF2B5EF4-FFF2-40B4-BE49-F238E27FC236}">
                    <a16:creationId xmlns:a16="http://schemas.microsoft.com/office/drawing/2014/main" id="{C47BF6AC-F752-3249-BC4F-6CF7DE3A2368}"/>
                  </a:ext>
                </a:extLst>
              </p:cNvPr>
              <p:cNvSpPr/>
              <p:nvPr/>
            </p:nvSpPr>
            <p:spPr bwMode="auto">
              <a:xfrm>
                <a:off x="2160192" y="2100347"/>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Oval 188">
                <a:extLst>
                  <a:ext uri="{FF2B5EF4-FFF2-40B4-BE49-F238E27FC236}">
                    <a16:creationId xmlns:a16="http://schemas.microsoft.com/office/drawing/2014/main" id="{DD725C28-297B-4642-9AD3-9444DDD662A5}"/>
                  </a:ext>
                </a:extLst>
              </p:cNvPr>
              <p:cNvSpPr/>
              <p:nvPr/>
            </p:nvSpPr>
            <p:spPr bwMode="auto">
              <a:xfrm rot="19893199">
                <a:off x="2387526" y="1977587"/>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0" name="Straight Connector 189">
                <a:extLst>
                  <a:ext uri="{FF2B5EF4-FFF2-40B4-BE49-F238E27FC236}">
                    <a16:creationId xmlns:a16="http://schemas.microsoft.com/office/drawing/2014/main" id="{82E36A52-F3E1-F149-AFB2-50CAB5AF2DD5}"/>
                  </a:ext>
                </a:extLst>
              </p:cNvPr>
              <p:cNvCxnSpPr>
                <a:cxnSpLocks/>
              </p:cNvCxnSpPr>
              <p:nvPr/>
            </p:nvCxnSpPr>
            <p:spPr>
              <a:xfrm>
                <a:off x="2172188" y="1931395"/>
                <a:ext cx="216280" cy="62448"/>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E4F3DD65-0953-1B48-B918-4551995637B8}"/>
                  </a:ext>
                </a:extLst>
              </p:cNvPr>
              <p:cNvCxnSpPr>
                <a:cxnSpLocks/>
              </p:cNvCxnSpPr>
              <p:nvPr/>
            </p:nvCxnSpPr>
            <p:spPr>
              <a:xfrm>
                <a:off x="2158937" y="1942671"/>
                <a:ext cx="23989" cy="157676"/>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83778B9-745E-D54F-97D9-8E67D5E806E2}"/>
                  </a:ext>
                </a:extLst>
              </p:cNvPr>
              <p:cNvCxnSpPr>
                <a:cxnSpLocks/>
              </p:cNvCxnSpPr>
              <p:nvPr/>
            </p:nvCxnSpPr>
            <p:spPr>
              <a:xfrm flipH="1">
                <a:off x="2199001" y="2011149"/>
                <a:ext cx="191271" cy="95857"/>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09" name="Group 208">
            <a:extLst>
              <a:ext uri="{FF2B5EF4-FFF2-40B4-BE49-F238E27FC236}">
                <a16:creationId xmlns:a16="http://schemas.microsoft.com/office/drawing/2014/main" id="{4D44A19C-CC7C-CD45-A1A5-E5CE6AE3B73B}"/>
              </a:ext>
            </a:extLst>
          </p:cNvPr>
          <p:cNvGrpSpPr/>
          <p:nvPr/>
        </p:nvGrpSpPr>
        <p:grpSpPr>
          <a:xfrm>
            <a:off x="721833" y="1402981"/>
            <a:ext cx="345953" cy="347461"/>
            <a:chOff x="5279190" y="5401430"/>
            <a:chExt cx="1101836" cy="1106637"/>
          </a:xfrm>
          <a:noFill/>
        </p:grpSpPr>
        <p:sp>
          <p:nvSpPr>
            <p:cNvPr id="210" name="Freeform: Shape 815">
              <a:extLst>
                <a:ext uri="{FF2B5EF4-FFF2-40B4-BE49-F238E27FC236}">
                  <a16:creationId xmlns:a16="http://schemas.microsoft.com/office/drawing/2014/main" id="{46660744-2BC1-CC43-8398-AC65FEE8E05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1" name="Freeform: Shape 816">
              <a:extLst>
                <a:ext uri="{FF2B5EF4-FFF2-40B4-BE49-F238E27FC236}">
                  <a16:creationId xmlns:a16="http://schemas.microsoft.com/office/drawing/2014/main" id="{70E0CDD1-F8FA-1840-8A93-DC5B74EE3DC6}"/>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2" name="Freeform: Shape 817">
              <a:extLst>
                <a:ext uri="{FF2B5EF4-FFF2-40B4-BE49-F238E27FC236}">
                  <a16:creationId xmlns:a16="http://schemas.microsoft.com/office/drawing/2014/main" id="{80029A4D-3B37-134C-A4D5-F943BBE1D276}"/>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5" name="Freeform: Shape 818">
              <a:extLst>
                <a:ext uri="{FF2B5EF4-FFF2-40B4-BE49-F238E27FC236}">
                  <a16:creationId xmlns:a16="http://schemas.microsoft.com/office/drawing/2014/main" id="{FFB8EC0D-5324-904C-AA88-524B636970AA}"/>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17" name="Freeform: Shape 819">
              <a:extLst>
                <a:ext uri="{FF2B5EF4-FFF2-40B4-BE49-F238E27FC236}">
                  <a16:creationId xmlns:a16="http://schemas.microsoft.com/office/drawing/2014/main" id="{2DAFBEEA-C922-1543-A9CC-6AD1AA53D747}"/>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19" name="Freeform 218">
            <a:extLst>
              <a:ext uri="{FF2B5EF4-FFF2-40B4-BE49-F238E27FC236}">
                <a16:creationId xmlns:a16="http://schemas.microsoft.com/office/drawing/2014/main" id="{C5A7969D-6335-FA41-99F7-856AA635FEFA}"/>
              </a:ext>
            </a:extLst>
          </p:cNvPr>
          <p:cNvSpPr/>
          <p:nvPr/>
        </p:nvSpPr>
        <p:spPr bwMode="auto">
          <a:xfrm>
            <a:off x="9550505" y="2781593"/>
            <a:ext cx="322383" cy="339309"/>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nvGrpSpPr>
          <p:cNvPr id="220" name="Group 219">
            <a:extLst>
              <a:ext uri="{FF2B5EF4-FFF2-40B4-BE49-F238E27FC236}">
                <a16:creationId xmlns:a16="http://schemas.microsoft.com/office/drawing/2014/main" id="{9D4496D9-4F8D-C041-9F04-95A8A929666F}"/>
              </a:ext>
            </a:extLst>
          </p:cNvPr>
          <p:cNvGrpSpPr/>
          <p:nvPr/>
        </p:nvGrpSpPr>
        <p:grpSpPr>
          <a:xfrm>
            <a:off x="11119548" y="1501341"/>
            <a:ext cx="383197" cy="291716"/>
            <a:chOff x="2502877" y="2643553"/>
            <a:chExt cx="3651737" cy="2779942"/>
          </a:xfrm>
        </p:grpSpPr>
        <p:cxnSp>
          <p:nvCxnSpPr>
            <p:cNvPr id="221" name="Straight Connector 220">
              <a:extLst>
                <a:ext uri="{FF2B5EF4-FFF2-40B4-BE49-F238E27FC236}">
                  <a16:creationId xmlns:a16="http://schemas.microsoft.com/office/drawing/2014/main" id="{21039AB2-31A7-D74F-83AB-078F453A8637}"/>
                </a:ext>
              </a:extLst>
            </p:cNvPr>
            <p:cNvCxnSpPr>
              <a:cxnSpLocks/>
            </p:cNvCxnSpPr>
            <p:nvPr/>
          </p:nvCxnSpPr>
          <p:spPr>
            <a:xfrm>
              <a:off x="3303655" y="4505747"/>
              <a:ext cx="0" cy="91774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5A7DAB0A-A387-D04A-BE65-7D41FABF7A9B}"/>
                </a:ext>
              </a:extLst>
            </p:cNvPr>
            <p:cNvCxnSpPr>
              <a:cxnSpLocks/>
            </p:cNvCxnSpPr>
            <p:nvPr/>
          </p:nvCxnSpPr>
          <p:spPr>
            <a:xfrm>
              <a:off x="3983069" y="3734649"/>
              <a:ext cx="0" cy="1688846"/>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7C9849D2-54B2-2648-AE6F-B8AC4E3D59C2}"/>
                </a:ext>
              </a:extLst>
            </p:cNvPr>
            <p:cNvCxnSpPr>
              <a:cxnSpLocks/>
            </p:cNvCxnSpPr>
            <p:nvPr/>
          </p:nvCxnSpPr>
          <p:spPr>
            <a:xfrm>
              <a:off x="4662482" y="4051603"/>
              <a:ext cx="0" cy="1371892"/>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0F1AA6A-E318-B740-839B-3DC3197278E7}"/>
                </a:ext>
              </a:extLst>
            </p:cNvPr>
            <p:cNvCxnSpPr>
              <a:cxnSpLocks/>
            </p:cNvCxnSpPr>
            <p:nvPr/>
          </p:nvCxnSpPr>
          <p:spPr>
            <a:xfrm>
              <a:off x="5330632" y="3185667"/>
              <a:ext cx="0" cy="223782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0" name="Freeform: Shape 581">
              <a:extLst>
                <a:ext uri="{FF2B5EF4-FFF2-40B4-BE49-F238E27FC236}">
                  <a16:creationId xmlns:a16="http://schemas.microsoft.com/office/drawing/2014/main" id="{F85CFA35-E74F-C540-8CFA-55768DBC3DF7}"/>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4" name="Group 243">
            <a:extLst>
              <a:ext uri="{FF2B5EF4-FFF2-40B4-BE49-F238E27FC236}">
                <a16:creationId xmlns:a16="http://schemas.microsoft.com/office/drawing/2014/main" id="{FE49AA68-9AE0-D540-995F-36B7689716E9}"/>
              </a:ext>
            </a:extLst>
          </p:cNvPr>
          <p:cNvGrpSpPr/>
          <p:nvPr/>
        </p:nvGrpSpPr>
        <p:grpSpPr>
          <a:xfrm>
            <a:off x="10742721" y="4213783"/>
            <a:ext cx="466072" cy="272418"/>
            <a:chOff x="4660062" y="959354"/>
            <a:chExt cx="3869807" cy="2261894"/>
          </a:xfrm>
          <a:noFill/>
        </p:grpSpPr>
        <p:sp>
          <p:nvSpPr>
            <p:cNvPr id="245" name="Freeform: Shape 164">
              <a:extLst>
                <a:ext uri="{FF2B5EF4-FFF2-40B4-BE49-F238E27FC236}">
                  <a16:creationId xmlns:a16="http://schemas.microsoft.com/office/drawing/2014/main" id="{5148D81C-3188-D140-A9E3-58452EE8F4BA}"/>
                </a:ext>
              </a:extLst>
            </p:cNvPr>
            <p:cNvSpPr/>
            <p:nvPr/>
          </p:nvSpPr>
          <p:spPr bwMode="auto">
            <a:xfrm>
              <a:off x="4660062" y="959354"/>
              <a:ext cx="3869807" cy="2261894"/>
            </a:xfrm>
            <a:custGeom>
              <a:avLst/>
              <a:gdLst>
                <a:gd name="connsiteX0" fmla="*/ 1718020 w 3869807"/>
                <a:gd name="connsiteY0" fmla="*/ 0 h 2261894"/>
                <a:gd name="connsiteX1" fmla="*/ 1940931 w 3869807"/>
                <a:gd name="connsiteY1" fmla="*/ 49419 h 2261894"/>
                <a:gd name="connsiteX2" fmla="*/ 2005754 w 3869807"/>
                <a:gd name="connsiteY2" fmla="*/ 88056 h 2261894"/>
                <a:gd name="connsiteX3" fmla="*/ 2071212 w 3869807"/>
                <a:gd name="connsiteY3" fmla="*/ 49419 h 2261894"/>
                <a:gd name="connsiteX4" fmla="*/ 2296308 w 3869807"/>
                <a:gd name="connsiteY4" fmla="*/ 0 h 2261894"/>
                <a:gd name="connsiteX5" fmla="*/ 2705220 w 3869807"/>
                <a:gd name="connsiteY5" fmla="*/ 184188 h 2261894"/>
                <a:gd name="connsiteX6" fmla="*/ 2707126 w 3869807"/>
                <a:gd name="connsiteY6" fmla="*/ 186700 h 2261894"/>
                <a:gd name="connsiteX7" fmla="*/ 2770078 w 3869807"/>
                <a:gd name="connsiteY7" fmla="*/ 179799 h 2261894"/>
                <a:gd name="connsiteX8" fmla="*/ 3336618 w 3869807"/>
                <a:gd name="connsiteY8" fmla="*/ 681919 h 2261894"/>
                <a:gd name="connsiteX9" fmla="*/ 3339441 w 3869807"/>
                <a:gd name="connsiteY9" fmla="*/ 712375 h 2261894"/>
                <a:gd name="connsiteX10" fmla="*/ 3412548 w 3869807"/>
                <a:gd name="connsiteY10" fmla="*/ 720468 h 2261894"/>
                <a:gd name="connsiteX11" fmla="*/ 3869807 w 3869807"/>
                <a:gd name="connsiteY11" fmla="*/ 1336549 h 2261894"/>
                <a:gd name="connsiteX12" fmla="*/ 3297134 w 3869807"/>
                <a:gd name="connsiteY12" fmla="*/ 1965406 h 2261894"/>
                <a:gd name="connsiteX13" fmla="*/ 3181721 w 3869807"/>
                <a:gd name="connsiteY13" fmla="*/ 1952630 h 2261894"/>
                <a:gd name="connsiteX14" fmla="*/ 3131470 w 3869807"/>
                <a:gd name="connsiteY14" fmla="*/ 1935501 h 2261894"/>
                <a:gd name="connsiteX15" fmla="*/ 3074367 w 3869807"/>
                <a:gd name="connsiteY15" fmla="*/ 2006225 h 2261894"/>
                <a:gd name="connsiteX16" fmla="*/ 2639217 w 3869807"/>
                <a:gd name="connsiteY16" fmla="*/ 2190413 h 2261894"/>
                <a:gd name="connsiteX17" fmla="*/ 2399678 w 3869807"/>
                <a:gd name="connsiteY17" fmla="*/ 2140994 h 2261894"/>
                <a:gd name="connsiteX18" fmla="*/ 2387414 w 3869807"/>
                <a:gd name="connsiteY18" fmla="*/ 2134192 h 2261894"/>
                <a:gd name="connsiteX19" fmla="*/ 2376353 w 3869807"/>
                <a:gd name="connsiteY19" fmla="*/ 2142287 h 2261894"/>
                <a:gd name="connsiteX20" fmla="*/ 1934904 w 3869807"/>
                <a:gd name="connsiteY20" fmla="*/ 2261894 h 2261894"/>
                <a:gd name="connsiteX21" fmla="*/ 1493456 w 3869807"/>
                <a:gd name="connsiteY21" fmla="*/ 2142287 h 2261894"/>
                <a:gd name="connsiteX22" fmla="*/ 1462383 w 3869807"/>
                <a:gd name="connsiteY22" fmla="*/ 2119547 h 2261894"/>
                <a:gd name="connsiteX23" fmla="*/ 1394617 w 3869807"/>
                <a:gd name="connsiteY23" fmla="*/ 2141043 h 2261894"/>
                <a:gd name="connsiteX24" fmla="*/ 1270593 w 3869807"/>
                <a:gd name="connsiteY24" fmla="*/ 2153819 h 2261894"/>
                <a:gd name="connsiteX25" fmla="*/ 926521 w 3869807"/>
                <a:gd name="connsiteY25" fmla="*/ 2046420 h 2261894"/>
                <a:gd name="connsiteX26" fmla="*/ 858726 w 3869807"/>
                <a:gd name="connsiteY26" fmla="*/ 1989261 h 2261894"/>
                <a:gd name="connsiteX27" fmla="*/ 803831 w 3869807"/>
                <a:gd name="connsiteY27" fmla="*/ 2005965 h 2261894"/>
                <a:gd name="connsiteX28" fmla="*/ 669003 w 3869807"/>
                <a:gd name="connsiteY28" fmla="*/ 2019288 h 2261894"/>
                <a:gd name="connsiteX29" fmla="*/ 0 w 3869807"/>
                <a:gd name="connsiteY29" fmla="*/ 1363490 h 2261894"/>
                <a:gd name="connsiteX30" fmla="*/ 534175 w 3869807"/>
                <a:gd name="connsiteY30" fmla="*/ 721015 h 2261894"/>
                <a:gd name="connsiteX31" fmla="*/ 572825 w 3869807"/>
                <a:gd name="connsiteY31" fmla="*/ 717196 h 2261894"/>
                <a:gd name="connsiteX32" fmla="*/ 574899 w 3869807"/>
                <a:gd name="connsiteY32" fmla="*/ 696829 h 2261894"/>
                <a:gd name="connsiteX33" fmla="*/ 1223715 w 3869807"/>
                <a:gd name="connsiteY33" fmla="*/ 173197 h 2261894"/>
                <a:gd name="connsiteX34" fmla="*/ 1315138 w 3869807"/>
                <a:gd name="connsiteY34" fmla="*/ 182323 h 2261894"/>
                <a:gd name="connsiteX35" fmla="*/ 1397833 w 3869807"/>
                <a:gd name="connsiteY35" fmla="*/ 107399 h 2261894"/>
                <a:gd name="connsiteX36" fmla="*/ 1718020 w 3869807"/>
                <a:gd name="connsiteY36" fmla="*/ 0 h 226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69807" h="2261894">
                  <a:moveTo>
                    <a:pt x="1718020" y="0"/>
                  </a:moveTo>
                  <a:cubicBezTo>
                    <a:pt x="1797090" y="0"/>
                    <a:pt x="1872417" y="17597"/>
                    <a:pt x="1940931" y="49419"/>
                  </a:cubicBezTo>
                  <a:lnTo>
                    <a:pt x="2005754" y="88056"/>
                  </a:lnTo>
                  <a:lnTo>
                    <a:pt x="2071212" y="49419"/>
                  </a:lnTo>
                  <a:cubicBezTo>
                    <a:pt x="2140398" y="17597"/>
                    <a:pt x="2216463" y="0"/>
                    <a:pt x="2296308" y="0"/>
                  </a:cubicBezTo>
                  <a:cubicBezTo>
                    <a:pt x="2455998" y="0"/>
                    <a:pt x="2600570" y="70387"/>
                    <a:pt x="2705220" y="184188"/>
                  </a:cubicBezTo>
                  <a:lnTo>
                    <a:pt x="2707126" y="186700"/>
                  </a:lnTo>
                  <a:lnTo>
                    <a:pt x="2770078" y="179799"/>
                  </a:lnTo>
                  <a:cubicBezTo>
                    <a:pt x="3049536" y="179799"/>
                    <a:pt x="3282694" y="395360"/>
                    <a:pt x="3336618" y="681919"/>
                  </a:cubicBezTo>
                  <a:lnTo>
                    <a:pt x="3339441" y="712375"/>
                  </a:lnTo>
                  <a:lnTo>
                    <a:pt x="3412548" y="720468"/>
                  </a:lnTo>
                  <a:cubicBezTo>
                    <a:pt x="3673506" y="779107"/>
                    <a:pt x="3869807" y="1032655"/>
                    <a:pt x="3869807" y="1336549"/>
                  </a:cubicBezTo>
                  <a:cubicBezTo>
                    <a:pt x="3869807" y="1683857"/>
                    <a:pt x="3613413" y="1965406"/>
                    <a:pt x="3297134" y="1965406"/>
                  </a:cubicBezTo>
                  <a:cubicBezTo>
                    <a:pt x="3257599" y="1965406"/>
                    <a:pt x="3219000" y="1961007"/>
                    <a:pt x="3181721" y="1952630"/>
                  </a:cubicBezTo>
                  <a:lnTo>
                    <a:pt x="3131470" y="1935501"/>
                  </a:lnTo>
                  <a:lnTo>
                    <a:pt x="3074367" y="2006225"/>
                  </a:lnTo>
                  <a:cubicBezTo>
                    <a:pt x="2963002" y="2120026"/>
                    <a:pt x="2809154" y="2190413"/>
                    <a:pt x="2639217" y="2190413"/>
                  </a:cubicBezTo>
                  <a:cubicBezTo>
                    <a:pt x="2554249" y="2190413"/>
                    <a:pt x="2473303" y="2172816"/>
                    <a:pt x="2399678" y="2140994"/>
                  </a:cubicBezTo>
                  <a:lnTo>
                    <a:pt x="2387414" y="2134192"/>
                  </a:lnTo>
                  <a:lnTo>
                    <a:pt x="2376353" y="2142287"/>
                  </a:lnTo>
                  <a:cubicBezTo>
                    <a:pt x="2250339" y="2217801"/>
                    <a:pt x="2098427" y="2261894"/>
                    <a:pt x="1934904" y="2261894"/>
                  </a:cubicBezTo>
                  <a:cubicBezTo>
                    <a:pt x="1771382" y="2261894"/>
                    <a:pt x="1619470" y="2217801"/>
                    <a:pt x="1493456" y="2142287"/>
                  </a:cubicBezTo>
                  <a:lnTo>
                    <a:pt x="1462383" y="2119547"/>
                  </a:lnTo>
                  <a:lnTo>
                    <a:pt x="1394617" y="2141043"/>
                  </a:lnTo>
                  <a:cubicBezTo>
                    <a:pt x="1354556" y="2149420"/>
                    <a:pt x="1313077" y="2153819"/>
                    <a:pt x="1270593" y="2153819"/>
                  </a:cubicBezTo>
                  <a:cubicBezTo>
                    <a:pt x="1143141" y="2153819"/>
                    <a:pt x="1024738" y="2114226"/>
                    <a:pt x="926521" y="2046420"/>
                  </a:cubicBezTo>
                  <a:lnTo>
                    <a:pt x="858726" y="1989261"/>
                  </a:lnTo>
                  <a:lnTo>
                    <a:pt x="803831" y="2005965"/>
                  </a:lnTo>
                  <a:cubicBezTo>
                    <a:pt x="760280" y="2014700"/>
                    <a:pt x="715188" y="2019288"/>
                    <a:pt x="669003" y="2019288"/>
                  </a:cubicBezTo>
                  <a:cubicBezTo>
                    <a:pt x="299523" y="2019288"/>
                    <a:pt x="0" y="1725677"/>
                    <a:pt x="0" y="1363490"/>
                  </a:cubicBezTo>
                  <a:cubicBezTo>
                    <a:pt x="0" y="1046576"/>
                    <a:pt x="229322" y="782166"/>
                    <a:pt x="534175" y="721015"/>
                  </a:cubicBezTo>
                  <a:lnTo>
                    <a:pt x="572825" y="717196"/>
                  </a:lnTo>
                  <a:lnTo>
                    <a:pt x="574899" y="696829"/>
                  </a:lnTo>
                  <a:cubicBezTo>
                    <a:pt x="636653" y="397993"/>
                    <a:pt x="903674" y="173197"/>
                    <a:pt x="1223715" y="173197"/>
                  </a:cubicBezTo>
                  <a:lnTo>
                    <a:pt x="1315138" y="182323"/>
                  </a:lnTo>
                  <a:lnTo>
                    <a:pt x="1397833" y="107399"/>
                  </a:lnTo>
                  <a:cubicBezTo>
                    <a:pt x="1489232" y="39593"/>
                    <a:pt x="1599416" y="0"/>
                    <a:pt x="1718020" y="0"/>
                  </a:cubicBezTo>
                  <a:close/>
                </a:path>
              </a:pathLst>
            </a:cu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Oval 245">
              <a:extLst>
                <a:ext uri="{FF2B5EF4-FFF2-40B4-BE49-F238E27FC236}">
                  <a16:creationId xmlns:a16="http://schemas.microsoft.com/office/drawing/2014/main" id="{220898F7-B76F-3341-A686-321C80EC0E8C}"/>
                </a:ext>
              </a:extLst>
            </p:cNvPr>
            <p:cNvSpPr/>
            <p:nvPr/>
          </p:nvSpPr>
          <p:spPr bwMode="auto">
            <a:xfrm>
              <a:off x="6396421" y="1389756"/>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Oval 246">
              <a:extLst>
                <a:ext uri="{FF2B5EF4-FFF2-40B4-BE49-F238E27FC236}">
                  <a16:creationId xmlns:a16="http://schemas.microsoft.com/office/drawing/2014/main" id="{63DEBB54-53FC-4646-AD66-A0D17FE284B8}"/>
                </a:ext>
              </a:extLst>
            </p:cNvPr>
            <p:cNvSpPr/>
            <p:nvPr/>
          </p:nvSpPr>
          <p:spPr bwMode="auto">
            <a:xfrm>
              <a:off x="7539697" y="1939914"/>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Oval 249">
              <a:extLst>
                <a:ext uri="{FF2B5EF4-FFF2-40B4-BE49-F238E27FC236}">
                  <a16:creationId xmlns:a16="http://schemas.microsoft.com/office/drawing/2014/main" id="{A16208B2-26D4-4C47-B974-D206778756AB}"/>
                </a:ext>
              </a:extLst>
            </p:cNvPr>
            <p:cNvSpPr/>
            <p:nvPr/>
          </p:nvSpPr>
          <p:spPr bwMode="auto">
            <a:xfrm>
              <a:off x="5107942" y="2175810"/>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Oval 250">
              <a:extLst>
                <a:ext uri="{FF2B5EF4-FFF2-40B4-BE49-F238E27FC236}">
                  <a16:creationId xmlns:a16="http://schemas.microsoft.com/office/drawing/2014/main" id="{A342EBB3-E6B9-6D4E-A7BF-03019DDACB1A}"/>
                </a:ext>
              </a:extLst>
            </p:cNvPr>
            <p:cNvSpPr/>
            <p:nvPr/>
          </p:nvSpPr>
          <p:spPr bwMode="auto">
            <a:xfrm>
              <a:off x="6259972" y="2398580"/>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2" name="Connector: Elbow 169">
              <a:extLst>
                <a:ext uri="{FF2B5EF4-FFF2-40B4-BE49-F238E27FC236}">
                  <a16:creationId xmlns:a16="http://schemas.microsoft.com/office/drawing/2014/main" id="{B4872349-BD3E-DE44-B804-441F639EA35F}"/>
                </a:ext>
              </a:extLst>
            </p:cNvPr>
            <p:cNvCxnSpPr>
              <a:stCxn id="250" idx="6"/>
            </p:cNvCxnSpPr>
            <p:nvPr/>
          </p:nvCxnSpPr>
          <p:spPr>
            <a:xfrm>
              <a:off x="5505168" y="2374331"/>
              <a:ext cx="311340" cy="718784"/>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Connector: Elbow 170">
              <a:extLst>
                <a:ext uri="{FF2B5EF4-FFF2-40B4-BE49-F238E27FC236}">
                  <a16:creationId xmlns:a16="http://schemas.microsoft.com/office/drawing/2014/main" id="{A75AF931-8E79-5841-8755-234902946139}"/>
                </a:ext>
              </a:extLst>
            </p:cNvPr>
            <p:cNvCxnSpPr>
              <a:cxnSpLocks/>
              <a:stCxn id="251" idx="0"/>
            </p:cNvCxnSpPr>
            <p:nvPr/>
          </p:nvCxnSpPr>
          <p:spPr>
            <a:xfrm rot="16200000" flipV="1">
              <a:off x="5541469" y="1481464"/>
              <a:ext cx="1259426" cy="574806"/>
            </a:xfrm>
            <a:prstGeom prst="bentConnector3">
              <a:avLst>
                <a:gd name="adj1" fmla="val 21955"/>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Connector: Elbow 171">
              <a:extLst>
                <a:ext uri="{FF2B5EF4-FFF2-40B4-BE49-F238E27FC236}">
                  <a16:creationId xmlns:a16="http://schemas.microsoft.com/office/drawing/2014/main" id="{38E40AEB-4964-3E47-9A99-05E67FBB4586}"/>
                </a:ext>
              </a:extLst>
            </p:cNvPr>
            <p:cNvCxnSpPr>
              <a:cxnSpLocks/>
              <a:stCxn id="246" idx="6"/>
            </p:cNvCxnSpPr>
            <p:nvPr/>
          </p:nvCxnSpPr>
          <p:spPr>
            <a:xfrm>
              <a:off x="6793647" y="1588277"/>
              <a:ext cx="376193" cy="1553213"/>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Connector: Elbow 172">
              <a:extLst>
                <a:ext uri="{FF2B5EF4-FFF2-40B4-BE49-F238E27FC236}">
                  <a16:creationId xmlns:a16="http://schemas.microsoft.com/office/drawing/2014/main" id="{CDBF4972-73E0-B44D-A21A-66D7439BE31D}"/>
                </a:ext>
              </a:extLst>
            </p:cNvPr>
            <p:cNvCxnSpPr>
              <a:stCxn id="247" idx="4"/>
            </p:cNvCxnSpPr>
            <p:nvPr/>
          </p:nvCxnSpPr>
          <p:spPr>
            <a:xfrm rot="5400000">
              <a:off x="7356644" y="2150264"/>
              <a:ext cx="194975" cy="568358"/>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56" name="Group 255">
            <a:extLst>
              <a:ext uri="{FF2B5EF4-FFF2-40B4-BE49-F238E27FC236}">
                <a16:creationId xmlns:a16="http://schemas.microsoft.com/office/drawing/2014/main" id="{D49EFC0C-647B-7046-88FA-9BE890188E43}"/>
              </a:ext>
            </a:extLst>
          </p:cNvPr>
          <p:cNvGrpSpPr/>
          <p:nvPr/>
        </p:nvGrpSpPr>
        <p:grpSpPr>
          <a:xfrm>
            <a:off x="9793581" y="4172442"/>
            <a:ext cx="442059" cy="318875"/>
            <a:chOff x="5103699" y="5244811"/>
            <a:chExt cx="402950" cy="290664"/>
          </a:xfrm>
        </p:grpSpPr>
        <p:grpSp>
          <p:nvGrpSpPr>
            <p:cNvPr id="257" name="Group 256">
              <a:extLst>
                <a:ext uri="{FF2B5EF4-FFF2-40B4-BE49-F238E27FC236}">
                  <a16:creationId xmlns:a16="http://schemas.microsoft.com/office/drawing/2014/main" id="{ACF592C7-EFC6-4848-8507-343BACE26223}"/>
                </a:ext>
              </a:extLst>
            </p:cNvPr>
            <p:cNvGrpSpPr/>
            <p:nvPr/>
          </p:nvGrpSpPr>
          <p:grpSpPr>
            <a:xfrm rot="18900000">
              <a:off x="5103699" y="5244811"/>
              <a:ext cx="402950" cy="290664"/>
              <a:chOff x="5103699" y="5244811"/>
              <a:chExt cx="402950" cy="290664"/>
            </a:xfrm>
          </p:grpSpPr>
          <p:sp>
            <p:nvSpPr>
              <p:cNvPr id="260" name="Freeform: Shape 91">
                <a:extLst>
                  <a:ext uri="{FF2B5EF4-FFF2-40B4-BE49-F238E27FC236}">
                    <a16:creationId xmlns:a16="http://schemas.microsoft.com/office/drawing/2014/main" id="{B96A050D-9C48-E248-A253-82CE242AB294}"/>
                  </a:ext>
                </a:extLst>
              </p:cNvPr>
              <p:cNvSpPr/>
              <p:nvPr/>
            </p:nvSpPr>
            <p:spPr bwMode="auto">
              <a:xfrm>
                <a:off x="5103699" y="5244811"/>
                <a:ext cx="138009" cy="290664"/>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Freeform: Shape 92">
                <a:extLst>
                  <a:ext uri="{FF2B5EF4-FFF2-40B4-BE49-F238E27FC236}">
                    <a16:creationId xmlns:a16="http://schemas.microsoft.com/office/drawing/2014/main" id="{DF55E4CB-4D92-DB47-B301-0A6D1B697DCE}"/>
                  </a:ext>
                </a:extLst>
              </p:cNvPr>
              <p:cNvSpPr/>
              <p:nvPr/>
            </p:nvSpPr>
            <p:spPr bwMode="auto">
              <a:xfrm>
                <a:off x="5368640" y="5244811"/>
                <a:ext cx="138009" cy="290664"/>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8" name="Freeform: Shape 93">
              <a:extLst>
                <a:ext uri="{FF2B5EF4-FFF2-40B4-BE49-F238E27FC236}">
                  <a16:creationId xmlns:a16="http://schemas.microsoft.com/office/drawing/2014/main" id="{CC3A934F-3C5D-8842-BEC6-8FBF52A5AD63}"/>
                </a:ext>
              </a:extLst>
            </p:cNvPr>
            <p:cNvSpPr/>
            <p:nvPr/>
          </p:nvSpPr>
          <p:spPr bwMode="auto">
            <a:xfrm>
              <a:off x="5224243"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94">
              <a:extLst>
                <a:ext uri="{FF2B5EF4-FFF2-40B4-BE49-F238E27FC236}">
                  <a16:creationId xmlns:a16="http://schemas.microsoft.com/office/drawing/2014/main" id="{96BCA544-BFB5-964F-9178-FC7601A0F0EE}"/>
                </a:ext>
              </a:extLst>
            </p:cNvPr>
            <p:cNvSpPr/>
            <p:nvPr/>
          </p:nvSpPr>
          <p:spPr bwMode="auto">
            <a:xfrm>
              <a:off x="5332151"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3" name="Group 262"/>
          <p:cNvGrpSpPr/>
          <p:nvPr/>
        </p:nvGrpSpPr>
        <p:grpSpPr>
          <a:xfrm>
            <a:off x="7025081" y="2810493"/>
            <a:ext cx="369988" cy="274261"/>
            <a:chOff x="-2575176" y="-1203590"/>
            <a:chExt cx="3082012" cy="2284628"/>
          </a:xfrm>
          <a:solidFill>
            <a:schemeClr val="tx2"/>
          </a:solidFill>
        </p:grpSpPr>
        <p:sp>
          <p:nvSpPr>
            <p:cNvPr id="26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6"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71"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74"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276" name="Group 275">
            <a:extLst>
              <a:ext uri="{FF2B5EF4-FFF2-40B4-BE49-F238E27FC236}">
                <a16:creationId xmlns:a16="http://schemas.microsoft.com/office/drawing/2014/main" id="{C62A5D0A-5A16-4B10-86C8-A4B018550094}"/>
              </a:ext>
            </a:extLst>
          </p:cNvPr>
          <p:cNvGrpSpPr/>
          <p:nvPr/>
        </p:nvGrpSpPr>
        <p:grpSpPr>
          <a:xfrm>
            <a:off x="1935490" y="3492848"/>
            <a:ext cx="365435" cy="377724"/>
            <a:chOff x="6175919" y="4051028"/>
            <a:chExt cx="248788" cy="257154"/>
          </a:xfrm>
        </p:grpSpPr>
        <p:sp>
          <p:nvSpPr>
            <p:cNvPr id="277" name="Freeform: Shape 526">
              <a:extLst>
                <a:ext uri="{FF2B5EF4-FFF2-40B4-BE49-F238E27FC236}">
                  <a16:creationId xmlns:a16="http://schemas.microsoft.com/office/drawing/2014/main" id="{A7ED6772-FFA1-4345-A3EE-67E7B1DFD61A}"/>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8" name="Freeform: Shape 527">
              <a:extLst>
                <a:ext uri="{FF2B5EF4-FFF2-40B4-BE49-F238E27FC236}">
                  <a16:creationId xmlns:a16="http://schemas.microsoft.com/office/drawing/2014/main" id="{9168C00A-FA61-4768-BD76-63CE285012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4" name="Freeform: Shape 529">
              <a:extLst>
                <a:ext uri="{FF2B5EF4-FFF2-40B4-BE49-F238E27FC236}">
                  <a16:creationId xmlns:a16="http://schemas.microsoft.com/office/drawing/2014/main" id="{378F6618-6B12-4B45-BD73-E0BD8650B7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6" name="Freeform: Shape 530">
              <a:extLst>
                <a:ext uri="{FF2B5EF4-FFF2-40B4-BE49-F238E27FC236}">
                  <a16:creationId xmlns:a16="http://schemas.microsoft.com/office/drawing/2014/main" id="{AA4EDA8B-B55A-4B33-AFE0-7567D323FD32}"/>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7" name="Freeform: Shape 531">
              <a:extLst>
                <a:ext uri="{FF2B5EF4-FFF2-40B4-BE49-F238E27FC236}">
                  <a16:creationId xmlns:a16="http://schemas.microsoft.com/office/drawing/2014/main" id="{1CDBE46B-5A64-46EF-8BD6-7FB6548FD95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8" name="Freeform: Shape 532">
              <a:extLst>
                <a:ext uri="{FF2B5EF4-FFF2-40B4-BE49-F238E27FC236}">
                  <a16:creationId xmlns:a16="http://schemas.microsoft.com/office/drawing/2014/main" id="{86736F08-776C-45D6-AD4E-38CFBEA5C8C1}"/>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9" name="Freeform: Shape 524">
              <a:extLst>
                <a:ext uri="{FF2B5EF4-FFF2-40B4-BE49-F238E27FC236}">
                  <a16:creationId xmlns:a16="http://schemas.microsoft.com/office/drawing/2014/main" id="{72DB13E8-4BA8-4C0B-BFC4-51126B4C0F0E}"/>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0" name="Freeform: Shape 533">
              <a:extLst>
                <a:ext uri="{FF2B5EF4-FFF2-40B4-BE49-F238E27FC236}">
                  <a16:creationId xmlns:a16="http://schemas.microsoft.com/office/drawing/2014/main" id="{6FAAEB38-1056-470F-95CC-241CA54FD3CB}"/>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91" name="Group 290">
            <a:extLst>
              <a:ext uri="{FF2B5EF4-FFF2-40B4-BE49-F238E27FC236}">
                <a16:creationId xmlns:a16="http://schemas.microsoft.com/office/drawing/2014/main" id="{65F9CE2A-AE67-4255-8FCC-BD6DC7AB1B9C}"/>
              </a:ext>
            </a:extLst>
          </p:cNvPr>
          <p:cNvGrpSpPr/>
          <p:nvPr/>
        </p:nvGrpSpPr>
        <p:grpSpPr>
          <a:xfrm>
            <a:off x="3830971" y="2745233"/>
            <a:ext cx="453929" cy="404779"/>
            <a:chOff x="2922017" y="3436258"/>
            <a:chExt cx="1405852" cy="1211942"/>
          </a:xfrm>
        </p:grpSpPr>
        <p:sp>
          <p:nvSpPr>
            <p:cNvPr id="292" name="Hexagon 291">
              <a:extLst>
                <a:ext uri="{FF2B5EF4-FFF2-40B4-BE49-F238E27FC236}">
                  <a16:creationId xmlns:a16="http://schemas.microsoft.com/office/drawing/2014/main" id="{3DD86084-8BAC-4BEE-955F-47B0A90240EC}"/>
                </a:ext>
              </a:extLst>
            </p:cNvPr>
            <p:cNvSpPr/>
            <p:nvPr/>
          </p:nvSpPr>
          <p:spPr bwMode="auto">
            <a:xfrm>
              <a:off x="2922017" y="3436258"/>
              <a:ext cx="1405852" cy="1211942"/>
            </a:xfrm>
            <a:prstGeom prst="hexagon">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chemeClr val="tx2"/>
                </a:solidFill>
                <a:effectLst/>
                <a:uLnTx/>
                <a:uFillTx/>
                <a:latin typeface="Segoe UI Semilight"/>
                <a:ea typeface="Segoe UI" pitchFamily="34" charset="0"/>
                <a:cs typeface="Segoe UI" pitchFamily="34" charset="0"/>
              </a:endParaRPr>
            </a:p>
          </p:txBody>
        </p:sp>
        <p:grpSp>
          <p:nvGrpSpPr>
            <p:cNvPr id="293" name="Group 292">
              <a:extLst>
                <a:ext uri="{FF2B5EF4-FFF2-40B4-BE49-F238E27FC236}">
                  <a16:creationId xmlns:a16="http://schemas.microsoft.com/office/drawing/2014/main" id="{C28C3048-B948-48E5-A3FC-D2A153713599}"/>
                </a:ext>
              </a:extLst>
            </p:cNvPr>
            <p:cNvGrpSpPr/>
            <p:nvPr/>
          </p:nvGrpSpPr>
          <p:grpSpPr>
            <a:xfrm flipH="1">
              <a:off x="3278165" y="3687836"/>
              <a:ext cx="693555" cy="708785"/>
              <a:chOff x="590959" y="3692672"/>
              <a:chExt cx="693555" cy="708785"/>
            </a:xfrm>
          </p:grpSpPr>
          <p:sp>
            <p:nvSpPr>
              <p:cNvPr id="294" name="Snip Single Corner Rectangle 26">
                <a:extLst>
                  <a:ext uri="{FF2B5EF4-FFF2-40B4-BE49-F238E27FC236}">
                    <a16:creationId xmlns:a16="http://schemas.microsoft.com/office/drawing/2014/main" id="{8F238A17-C9AB-48E1-9288-B5296FE19587}"/>
                  </a:ext>
                </a:extLst>
              </p:cNvPr>
              <p:cNvSpPr/>
              <p:nvPr/>
            </p:nvSpPr>
            <p:spPr bwMode="auto">
              <a:xfrm flipH="1">
                <a:off x="590959" y="3692672"/>
                <a:ext cx="693555" cy="708785"/>
              </a:xfrm>
              <a:prstGeom prst="snip1Rect">
                <a:avLst>
                  <a:gd name="adj" fmla="val 28736"/>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t>10</a:t>
                </a:r>
                <a:b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br>
                <a: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t>01</a:t>
                </a:r>
              </a:p>
            </p:txBody>
          </p:sp>
          <p:sp>
            <p:nvSpPr>
              <p:cNvPr id="295" name="Triangle 27">
                <a:extLst>
                  <a:ext uri="{FF2B5EF4-FFF2-40B4-BE49-F238E27FC236}">
                    <a16:creationId xmlns:a16="http://schemas.microsoft.com/office/drawing/2014/main" id="{C2550049-2B35-4674-BA3D-DC5E93833388}"/>
                  </a:ext>
                </a:extLst>
              </p:cNvPr>
              <p:cNvSpPr/>
              <p:nvPr/>
            </p:nvSpPr>
            <p:spPr bwMode="auto">
              <a:xfrm rot="8100000">
                <a:off x="605734" y="3761863"/>
                <a:ext cx="275229" cy="116186"/>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chemeClr val="tx2"/>
                  </a:solidFill>
                  <a:effectLst/>
                  <a:uLnTx/>
                  <a:uFillTx/>
                  <a:latin typeface="Segoe UI Semilight"/>
                  <a:ea typeface="Segoe UI" pitchFamily="34" charset="0"/>
                  <a:cs typeface="Segoe UI" pitchFamily="34" charset="0"/>
                </a:endParaRPr>
              </a:p>
            </p:txBody>
          </p:sp>
        </p:grpSp>
      </p:grpSp>
      <p:grpSp>
        <p:nvGrpSpPr>
          <p:cNvPr id="296" name="Group 295">
            <a:extLst>
              <a:ext uri="{FF2B5EF4-FFF2-40B4-BE49-F238E27FC236}">
                <a16:creationId xmlns:a16="http://schemas.microsoft.com/office/drawing/2014/main" id="{2A0E6F24-23F5-43D6-A1F2-A55E118BF181}"/>
              </a:ext>
            </a:extLst>
          </p:cNvPr>
          <p:cNvGrpSpPr/>
          <p:nvPr/>
        </p:nvGrpSpPr>
        <p:grpSpPr>
          <a:xfrm>
            <a:off x="4842538" y="1466334"/>
            <a:ext cx="501175" cy="431975"/>
            <a:chOff x="8376458" y="5925518"/>
            <a:chExt cx="1045926" cy="901512"/>
          </a:xfrm>
        </p:grpSpPr>
        <p:sp>
          <p:nvSpPr>
            <p:cNvPr id="297" name="Star: 4 Points 8">
              <a:extLst>
                <a:ext uri="{FF2B5EF4-FFF2-40B4-BE49-F238E27FC236}">
                  <a16:creationId xmlns:a16="http://schemas.microsoft.com/office/drawing/2014/main" id="{3C4CF94E-29D1-4AAF-8904-424D1E08ACC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8" name="Star: 4 Points 8">
              <a:extLst>
                <a:ext uri="{FF2B5EF4-FFF2-40B4-BE49-F238E27FC236}">
                  <a16:creationId xmlns:a16="http://schemas.microsoft.com/office/drawing/2014/main" id="{EB14D03C-53B6-4AEA-9D85-C0C4A5968700}"/>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9" name="Oval 298">
              <a:extLst>
                <a:ext uri="{FF2B5EF4-FFF2-40B4-BE49-F238E27FC236}">
                  <a16:creationId xmlns:a16="http://schemas.microsoft.com/office/drawing/2014/main" id="{34747AA4-2F0B-48D3-ABA4-847E1488BD4E}"/>
                </a:ext>
              </a:extLst>
            </p:cNvPr>
            <p:cNvSpPr/>
            <p:nvPr/>
          </p:nvSpPr>
          <p:spPr bwMode="auto">
            <a:xfrm>
              <a:off x="8567675" y="6095745"/>
              <a:ext cx="647663" cy="647662"/>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0" name="Oval 9">
              <a:extLst>
                <a:ext uri="{FF2B5EF4-FFF2-40B4-BE49-F238E27FC236}">
                  <a16:creationId xmlns:a16="http://schemas.microsoft.com/office/drawing/2014/main" id="{B10D5F37-DD05-42FE-83BA-BF6A05DD34F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01" name="Group 300"/>
          <p:cNvGrpSpPr/>
          <p:nvPr/>
        </p:nvGrpSpPr>
        <p:grpSpPr>
          <a:xfrm>
            <a:off x="1508350" y="4251915"/>
            <a:ext cx="264293" cy="448980"/>
            <a:chOff x="10668000" y="1393825"/>
            <a:chExt cx="527050" cy="895350"/>
          </a:xfrm>
        </p:grpSpPr>
        <p:sp>
          <p:nvSpPr>
            <p:cNvPr id="302" name="Oval 301"/>
            <p:cNvSpPr/>
            <p:nvPr/>
          </p:nvSpPr>
          <p:spPr bwMode="auto">
            <a:xfrm>
              <a:off x="10690225" y="139382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3" name="Oval 302"/>
            <p:cNvSpPr/>
            <p:nvPr/>
          </p:nvSpPr>
          <p:spPr bwMode="auto">
            <a:xfrm>
              <a:off x="10690225" y="20859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4" name="Oval 303"/>
            <p:cNvSpPr/>
            <p:nvPr/>
          </p:nvSpPr>
          <p:spPr bwMode="auto">
            <a:xfrm>
              <a:off x="10991850" y="1911350"/>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5" name="Oval 304"/>
            <p:cNvSpPr/>
            <p:nvPr/>
          </p:nvSpPr>
          <p:spPr bwMode="auto">
            <a:xfrm>
              <a:off x="10991850" y="15652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6" name="Oval 305"/>
            <p:cNvSpPr/>
            <p:nvPr/>
          </p:nvSpPr>
          <p:spPr bwMode="auto">
            <a:xfrm>
              <a:off x="10668000" y="1717675"/>
              <a:ext cx="247650" cy="24765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07" name="Straight Connector 306"/>
            <p:cNvCxnSpPr/>
            <p:nvPr/>
          </p:nvCxnSpPr>
          <p:spPr>
            <a:xfrm>
              <a:off x="10791825" y="1597025"/>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10791825" y="1966190"/>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flipH="1">
              <a:off x="10895906" y="1717148"/>
              <a:ext cx="109141" cy="61417"/>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a:off x="10905558" y="1903102"/>
              <a:ext cx="101228" cy="5696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1" name="Group 310">
            <a:extLst>
              <a:ext uri="{FF2B5EF4-FFF2-40B4-BE49-F238E27FC236}">
                <a16:creationId xmlns:a16="http://schemas.microsoft.com/office/drawing/2014/main" id="{6CF4A718-DEEA-42A8-98B4-2FBF865A2C02}"/>
              </a:ext>
            </a:extLst>
          </p:cNvPr>
          <p:cNvGrpSpPr/>
          <p:nvPr/>
        </p:nvGrpSpPr>
        <p:grpSpPr>
          <a:xfrm>
            <a:off x="7293344" y="1409936"/>
            <a:ext cx="492873" cy="484022"/>
            <a:chOff x="2549926" y="1227604"/>
            <a:chExt cx="5177116" cy="5084148"/>
          </a:xfrm>
        </p:grpSpPr>
        <p:sp>
          <p:nvSpPr>
            <p:cNvPr id="312" name="Freeform: Shape 821">
              <a:extLst>
                <a:ext uri="{FF2B5EF4-FFF2-40B4-BE49-F238E27FC236}">
                  <a16:creationId xmlns:a16="http://schemas.microsoft.com/office/drawing/2014/main" id="{A65B318A-6090-4EF1-AB51-9F62861083E3}"/>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3" name="Rectangle 312">
              <a:extLst>
                <a:ext uri="{FF2B5EF4-FFF2-40B4-BE49-F238E27FC236}">
                  <a16:creationId xmlns:a16="http://schemas.microsoft.com/office/drawing/2014/main" id="{64AF47D1-0876-4616-B3B7-D9F02C6B2266}"/>
                </a:ext>
              </a:extLst>
            </p:cNvPr>
            <p:cNvSpPr/>
            <p:nvPr/>
          </p:nvSpPr>
          <p:spPr bwMode="auto">
            <a:xfrm>
              <a:off x="3364798"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4" name="Rectangle 313">
              <a:extLst>
                <a:ext uri="{FF2B5EF4-FFF2-40B4-BE49-F238E27FC236}">
                  <a16:creationId xmlns:a16="http://schemas.microsoft.com/office/drawing/2014/main" id="{2C4FDB89-B67C-4C6B-ADC2-16F19F904BCB}"/>
                </a:ext>
              </a:extLst>
            </p:cNvPr>
            <p:cNvSpPr/>
            <p:nvPr/>
          </p:nvSpPr>
          <p:spPr bwMode="auto">
            <a:xfrm>
              <a:off x="3968585"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5" name="Rectangle 314">
              <a:extLst>
                <a:ext uri="{FF2B5EF4-FFF2-40B4-BE49-F238E27FC236}">
                  <a16:creationId xmlns:a16="http://schemas.microsoft.com/office/drawing/2014/main" id="{158C6DFD-5891-443D-AA58-E77A406A7025}"/>
                </a:ext>
              </a:extLst>
            </p:cNvPr>
            <p:cNvSpPr/>
            <p:nvPr/>
          </p:nvSpPr>
          <p:spPr bwMode="auto">
            <a:xfrm>
              <a:off x="4572371"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6" name="Rectangle 315">
              <a:extLst>
                <a:ext uri="{FF2B5EF4-FFF2-40B4-BE49-F238E27FC236}">
                  <a16:creationId xmlns:a16="http://schemas.microsoft.com/office/drawing/2014/main" id="{436CF3E6-8A70-4CE5-BF4B-8C6312C36564}"/>
                </a:ext>
              </a:extLst>
            </p:cNvPr>
            <p:cNvSpPr/>
            <p:nvPr/>
          </p:nvSpPr>
          <p:spPr bwMode="auto">
            <a:xfrm>
              <a:off x="3364798"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7" name="Rectangle 316">
              <a:extLst>
                <a:ext uri="{FF2B5EF4-FFF2-40B4-BE49-F238E27FC236}">
                  <a16:creationId xmlns:a16="http://schemas.microsoft.com/office/drawing/2014/main" id="{EDB9BEAC-440E-471C-B1A6-215773C9EEF6}"/>
                </a:ext>
              </a:extLst>
            </p:cNvPr>
            <p:cNvSpPr/>
            <p:nvPr/>
          </p:nvSpPr>
          <p:spPr bwMode="auto">
            <a:xfrm>
              <a:off x="3968585"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8" name="Rectangle 317">
              <a:extLst>
                <a:ext uri="{FF2B5EF4-FFF2-40B4-BE49-F238E27FC236}">
                  <a16:creationId xmlns:a16="http://schemas.microsoft.com/office/drawing/2014/main" id="{0896F17E-58CE-40F4-B8AB-2041951EEB84}"/>
                </a:ext>
              </a:extLst>
            </p:cNvPr>
            <p:cNvSpPr/>
            <p:nvPr/>
          </p:nvSpPr>
          <p:spPr bwMode="auto">
            <a:xfrm>
              <a:off x="3777367" y="3020291"/>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9" name="Cylinder 828">
              <a:extLst>
                <a:ext uri="{FF2B5EF4-FFF2-40B4-BE49-F238E27FC236}">
                  <a16:creationId xmlns:a16="http://schemas.microsoft.com/office/drawing/2014/main" id="{8B3D60E1-1E16-4F9F-99CB-F45A1F6DBEE6}"/>
                </a:ext>
              </a:extLst>
            </p:cNvPr>
            <p:cNvSpPr/>
            <p:nvPr/>
          </p:nvSpPr>
          <p:spPr bwMode="auto">
            <a:xfrm>
              <a:off x="5335724" y="3170126"/>
              <a:ext cx="2391318" cy="3141626"/>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320" name="Group 319">
            <a:extLst>
              <a:ext uri="{FF2B5EF4-FFF2-40B4-BE49-F238E27FC236}">
                <a16:creationId xmlns:a16="http://schemas.microsoft.com/office/drawing/2014/main" id="{49B4B3CE-35DC-44A1-9394-C811B17B443D}"/>
              </a:ext>
            </a:extLst>
          </p:cNvPr>
          <p:cNvGrpSpPr/>
          <p:nvPr/>
        </p:nvGrpSpPr>
        <p:grpSpPr>
          <a:xfrm>
            <a:off x="3802252" y="1453762"/>
            <a:ext cx="423450" cy="435351"/>
            <a:chOff x="2776302" y="4657642"/>
            <a:chExt cx="1550488" cy="1594059"/>
          </a:xfrm>
        </p:grpSpPr>
        <p:sp>
          <p:nvSpPr>
            <p:cNvPr id="321" name="Cylinder 812">
              <a:extLst>
                <a:ext uri="{FF2B5EF4-FFF2-40B4-BE49-F238E27FC236}">
                  <a16:creationId xmlns:a16="http://schemas.microsoft.com/office/drawing/2014/main" id="{97C68356-76ED-4307-828B-F8E97423BE48}"/>
                </a:ext>
              </a:extLst>
            </p:cNvPr>
            <p:cNvSpPr/>
            <p:nvPr/>
          </p:nvSpPr>
          <p:spPr bwMode="auto">
            <a:xfrm>
              <a:off x="2776302" y="4657642"/>
              <a:ext cx="1043832" cy="1371349"/>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chemeClr val="tx2"/>
                  </a:solidFill>
                  <a:effectLst/>
                  <a:uLnTx/>
                  <a:uFillTx/>
                  <a:ea typeface="Segoe UI Semibold" charset="0"/>
                  <a:cs typeface="Segoe UI Semibold" charset="0"/>
                </a:rPr>
                <a:t>SQL</a:t>
              </a:r>
            </a:p>
          </p:txBody>
        </p:sp>
        <p:sp>
          <p:nvSpPr>
            <p:cNvPr id="322" name="Freeform 146">
              <a:extLst>
                <a:ext uri="{FF2B5EF4-FFF2-40B4-BE49-F238E27FC236}">
                  <a16:creationId xmlns:a16="http://schemas.microsoft.com/office/drawing/2014/main" id="{CDF4159D-F9A6-4FB6-A04C-CAB107EC8B1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dirty="0">
                <a:ln>
                  <a:noFill/>
                </a:ln>
                <a:solidFill>
                  <a:schemeClr val="tx2"/>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nvGrpSpPr>
          <p:cNvPr id="328" name="Group 327"/>
          <p:cNvGrpSpPr>
            <a:grpSpLocks noChangeAspect="1"/>
          </p:cNvGrpSpPr>
          <p:nvPr/>
        </p:nvGrpSpPr>
        <p:grpSpPr bwMode="auto">
          <a:xfrm>
            <a:off x="10639542" y="2805835"/>
            <a:ext cx="338805" cy="340300"/>
            <a:chOff x="522" y="2880"/>
            <a:chExt cx="908" cy="912"/>
          </a:xfrm>
          <a:noFill/>
        </p:grpSpPr>
        <p:sp>
          <p:nvSpPr>
            <p:cNvPr id="329" name="Freeform 5"/>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330" name="Freeform 6"/>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331" name="Freeform 13"/>
          <p:cNvSpPr>
            <a:spLocks noChangeAspect="1" noEditPoints="1"/>
          </p:cNvSpPr>
          <p:nvPr/>
        </p:nvSpPr>
        <p:spPr bwMode="black">
          <a:xfrm>
            <a:off x="10962536" y="5368769"/>
            <a:ext cx="420792" cy="417738"/>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noFill/>
          <a:ln w="19050">
            <a:solidFill>
              <a:schemeClr val="tx2"/>
            </a:solidFill>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2" name="IoT_Hub" title="Icon of circles connecting to a center circle surrounded by brackets">
            <a:extLst>
              <a:ext uri="{FF2B5EF4-FFF2-40B4-BE49-F238E27FC236}">
                <a16:creationId xmlns:a16="http://schemas.microsoft.com/office/drawing/2014/main" id="{0FB26187-D224-4A2C-9E43-71380AB1361E}"/>
              </a:ext>
            </a:extLst>
          </p:cNvPr>
          <p:cNvSpPr>
            <a:spLocks noChangeAspect="1" noEditPoints="1"/>
          </p:cNvSpPr>
          <p:nvPr/>
        </p:nvSpPr>
        <p:spPr bwMode="auto">
          <a:xfrm>
            <a:off x="753667" y="3463737"/>
            <a:ext cx="416999" cy="416999"/>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9050" cap="sq">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34" name="tool" title="Icon of a skrewdriver and wrench"/>
          <p:cNvSpPr>
            <a:spLocks noChangeAspect="1" noEditPoints="1"/>
          </p:cNvSpPr>
          <p:nvPr/>
        </p:nvSpPr>
        <p:spPr bwMode="auto">
          <a:xfrm>
            <a:off x="1861928" y="2367649"/>
            <a:ext cx="294930" cy="415439"/>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nvGrpSpPr>
          <p:cNvPr id="5" name="Group 4"/>
          <p:cNvGrpSpPr/>
          <p:nvPr/>
        </p:nvGrpSpPr>
        <p:grpSpPr>
          <a:xfrm>
            <a:off x="3693331" y="4192032"/>
            <a:ext cx="502920" cy="320409"/>
            <a:chOff x="3693331" y="4192032"/>
            <a:chExt cx="502920" cy="320409"/>
          </a:xfrm>
        </p:grpSpPr>
        <p:sp>
          <p:nvSpPr>
            <p:cNvPr id="335"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3693331" y="4192032"/>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6" name="magnify" title="Icon of a magnifying glass">
              <a:extLst>
                <a:ext uri="{FF2B5EF4-FFF2-40B4-BE49-F238E27FC236}">
                  <a16:creationId xmlns:a16="http://schemas.microsoft.com/office/drawing/2014/main" id="{E1B6A195-1453-4482-A11C-4E957845E343}"/>
                </a:ext>
              </a:extLst>
            </p:cNvPr>
            <p:cNvSpPr>
              <a:spLocks noChangeAspect="1" noEditPoints="1"/>
            </p:cNvSpPr>
            <p:nvPr/>
          </p:nvSpPr>
          <p:spPr bwMode="auto">
            <a:xfrm flipH="1">
              <a:off x="3802252" y="4288799"/>
              <a:ext cx="217329" cy="21317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p:cNvGrpSpPr/>
          <p:nvPr/>
        </p:nvGrpSpPr>
        <p:grpSpPr>
          <a:xfrm>
            <a:off x="1741243" y="1409936"/>
            <a:ext cx="502920" cy="399902"/>
            <a:chOff x="2292277" y="1359279"/>
            <a:chExt cx="502920" cy="399902"/>
          </a:xfrm>
        </p:grpSpPr>
        <p:sp>
          <p:nvSpPr>
            <p:cNvPr id="337"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2292277" y="1359279"/>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 name="Rectangle 6"/>
            <p:cNvSpPr/>
            <p:nvPr/>
          </p:nvSpPr>
          <p:spPr bwMode="auto">
            <a:xfrm>
              <a:off x="2416697" y="1597830"/>
              <a:ext cx="263859" cy="1613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8" name="arrow" title="Icon of an arrow">
              <a:extLst>
                <a:ext uri="{FF2B5EF4-FFF2-40B4-BE49-F238E27FC236}">
                  <a16:creationId xmlns:a16="http://schemas.microsoft.com/office/drawing/2014/main" id="{5C5F6E3A-26F1-496B-BA64-6FF43205B9EE}"/>
                </a:ext>
              </a:extLst>
            </p:cNvPr>
            <p:cNvSpPr>
              <a:spLocks noChangeAspect="1" noEditPoints="1"/>
            </p:cNvSpPr>
            <p:nvPr/>
          </p:nvSpPr>
          <p:spPr bwMode="auto">
            <a:xfrm rot="16200000">
              <a:off x="2446593" y="1542819"/>
              <a:ext cx="192899" cy="17800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grpSp>
      <p:grpSp>
        <p:nvGrpSpPr>
          <p:cNvPr id="339" name="Group 338"/>
          <p:cNvGrpSpPr/>
          <p:nvPr/>
        </p:nvGrpSpPr>
        <p:grpSpPr>
          <a:xfrm>
            <a:off x="7446100" y="4171960"/>
            <a:ext cx="369988" cy="274261"/>
            <a:chOff x="-2575176" y="-1203590"/>
            <a:chExt cx="3082012" cy="2284628"/>
          </a:xfrm>
          <a:solidFill>
            <a:schemeClr val="tx2"/>
          </a:solidFill>
        </p:grpSpPr>
        <p:sp>
          <p:nvSpPr>
            <p:cNvPr id="340"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1"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2"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3"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9" name="Group 8"/>
          <p:cNvGrpSpPr/>
          <p:nvPr/>
        </p:nvGrpSpPr>
        <p:grpSpPr>
          <a:xfrm>
            <a:off x="4854516" y="4156886"/>
            <a:ext cx="442978" cy="463428"/>
            <a:chOff x="4854516" y="4156886"/>
            <a:chExt cx="442978" cy="463428"/>
          </a:xfrm>
        </p:grpSpPr>
        <p:sp>
          <p:nvSpPr>
            <p:cNvPr id="347" name="CompanyDirectory_EF0D" title="Icon of a directory or logbook">
              <a:extLst>
                <a:ext uri="{FF2B5EF4-FFF2-40B4-BE49-F238E27FC236}">
                  <a16:creationId xmlns:a16="http://schemas.microsoft.com/office/drawing/2014/main" id="{0FD6C1B6-AE6E-4981-AB90-3F65E408F259}"/>
                </a:ext>
              </a:extLst>
            </p:cNvPr>
            <p:cNvSpPr>
              <a:spLocks noChangeAspect="1" noEditPoints="1"/>
            </p:cNvSpPr>
            <p:nvPr/>
          </p:nvSpPr>
          <p:spPr bwMode="auto">
            <a:xfrm>
              <a:off x="4854516" y="4156886"/>
              <a:ext cx="329149" cy="365760"/>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Cylinder 828">
              <a:extLst>
                <a:ext uri="{FF2B5EF4-FFF2-40B4-BE49-F238E27FC236}">
                  <a16:creationId xmlns:a16="http://schemas.microsoft.com/office/drawing/2014/main" id="{8B3D60E1-1E16-4F9F-99CB-F45A1F6DBEE6}"/>
                </a:ext>
              </a:extLst>
            </p:cNvPr>
            <p:cNvSpPr/>
            <p:nvPr/>
          </p:nvSpPr>
          <p:spPr bwMode="auto">
            <a:xfrm>
              <a:off x="5069835" y="4321224"/>
              <a:ext cx="227659" cy="299090"/>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11" name="Group 10"/>
          <p:cNvGrpSpPr/>
          <p:nvPr/>
        </p:nvGrpSpPr>
        <p:grpSpPr>
          <a:xfrm>
            <a:off x="4991272" y="2781593"/>
            <a:ext cx="457200" cy="335501"/>
            <a:chOff x="4991272" y="2781593"/>
            <a:chExt cx="457200" cy="335501"/>
          </a:xfrm>
        </p:grpSpPr>
        <p:sp>
          <p:nvSpPr>
            <p:cNvPr id="345"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5154672" y="2876445"/>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49" name="FolderHorizontal_F12B" title="Icon of a folder">
              <a:extLst>
                <a:ext uri="{FF2B5EF4-FFF2-40B4-BE49-F238E27FC236}">
                  <a16:creationId xmlns:a16="http://schemas.microsoft.com/office/drawing/2014/main" id="{E9CF2D18-5312-40BB-93EB-36E9B18BDEE6}"/>
                </a:ext>
              </a:extLst>
            </p:cNvPr>
            <p:cNvSpPr>
              <a:spLocks noChangeAspect="1" noEditPoints="1"/>
            </p:cNvSpPr>
            <p:nvPr/>
          </p:nvSpPr>
          <p:spPr bwMode="auto">
            <a:xfrm>
              <a:off x="4991272" y="2781593"/>
              <a:ext cx="457200" cy="335501"/>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50" name="Shield_EA18" title="Icon of a shield">
            <a:extLst>
              <a:ext uri="{FF2B5EF4-FFF2-40B4-BE49-F238E27FC236}">
                <a16:creationId xmlns:a16="http://schemas.microsoft.com/office/drawing/2014/main" id="{9FFCFEAB-269C-49F9-B8E0-89FEFBC6C4C6}"/>
              </a:ext>
            </a:extLst>
          </p:cNvPr>
          <p:cNvSpPr>
            <a:spLocks noChangeAspect="1"/>
          </p:cNvSpPr>
          <p:nvPr/>
        </p:nvSpPr>
        <p:spPr bwMode="auto">
          <a:xfrm>
            <a:off x="4430944" y="5353571"/>
            <a:ext cx="415732" cy="44261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72000" tIns="108000" rIns="91440" bIns="45720" numCol="1" anchor="t" anchorCtr="0" compatLnSpc="1">
            <a:prstTxWarp prst="textNoShape">
              <a:avLst/>
            </a:prstTxWarp>
          </a:bodyPr>
          <a:lstStyle/>
          <a:p>
            <a:r>
              <a:rPr lang="en-US" sz="1000" dirty="0">
                <a:solidFill>
                  <a:schemeClr val="tx2"/>
                </a:solidFill>
                <a:latin typeface="+mj-lt"/>
              </a:rPr>
              <a:t>NSG</a:t>
            </a:r>
          </a:p>
        </p:txBody>
      </p:sp>
      <p:sp>
        <p:nvSpPr>
          <p:cNvPr id="351" name="Page2_E7C3" title="Icon of a document">
            <a:extLst>
              <a:ext uri="{FF2B5EF4-FFF2-40B4-BE49-F238E27FC236}">
                <a16:creationId xmlns:a16="http://schemas.microsoft.com/office/drawing/2014/main" id="{1B1A2C5D-8B2D-4CD6-8C6F-CBA01F7F5475}"/>
              </a:ext>
            </a:extLst>
          </p:cNvPr>
          <p:cNvSpPr>
            <a:spLocks noChangeAspect="1" noEditPoints="1"/>
          </p:cNvSpPr>
          <p:nvPr/>
        </p:nvSpPr>
        <p:spPr bwMode="auto">
          <a:xfrm>
            <a:off x="781158" y="2385604"/>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90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36000" tIns="45720" rIns="91440" bIns="45720" numCol="1" anchor="t" anchorCtr="0" compatLnSpc="1">
            <a:prstTxWarp prst="textNoShape">
              <a:avLst/>
            </a:prstTxWarp>
          </a:bodyPr>
          <a:lstStyle/>
          <a:p>
            <a:r>
              <a:rPr lang="en-US" sz="1600" spc="-300" dirty="0">
                <a:solidFill>
                  <a:schemeClr val="tx2"/>
                </a:solidFill>
                <a:latin typeface="+mj-lt"/>
              </a:rPr>
              <a:t>&gt;_</a:t>
            </a:r>
          </a:p>
        </p:txBody>
      </p:sp>
      <p:grpSp>
        <p:nvGrpSpPr>
          <p:cNvPr id="21" name="Group 20"/>
          <p:cNvGrpSpPr/>
          <p:nvPr/>
        </p:nvGrpSpPr>
        <p:grpSpPr>
          <a:xfrm>
            <a:off x="9321411" y="5410504"/>
            <a:ext cx="458188" cy="328750"/>
            <a:chOff x="8223568" y="6419706"/>
            <a:chExt cx="458188" cy="328750"/>
          </a:xfrm>
        </p:grpSpPr>
        <p:sp>
          <p:nvSpPr>
            <p:cNvPr id="344" name="bot_3" title="Icon of two chevron brackets with two dots between them">
              <a:extLst>
                <a:ext uri="{FF2B5EF4-FFF2-40B4-BE49-F238E27FC236}">
                  <a16:creationId xmlns:a16="http://schemas.microsoft.com/office/drawing/2014/main" id="{E159F089-FA69-4977-81B5-28313B3FD17E}"/>
                </a:ext>
              </a:extLst>
            </p:cNvPr>
            <p:cNvSpPr>
              <a:spLocks noChangeAspect="1" noEditPoints="1"/>
            </p:cNvSpPr>
            <p:nvPr/>
          </p:nvSpPr>
          <p:spPr bwMode="auto">
            <a:xfrm>
              <a:off x="8223568" y="6419706"/>
              <a:ext cx="458188" cy="32875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p:nvSpPr>
          <p:spPr bwMode="auto">
            <a:xfrm>
              <a:off x="8336826" y="6525897"/>
              <a:ext cx="241259" cy="982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2"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8375866" y="6483967"/>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23" name="Group 22"/>
          <p:cNvGrpSpPr/>
          <p:nvPr/>
        </p:nvGrpSpPr>
        <p:grpSpPr>
          <a:xfrm>
            <a:off x="1084931" y="5545411"/>
            <a:ext cx="432158" cy="259164"/>
            <a:chOff x="1599052" y="5494747"/>
            <a:chExt cx="550831" cy="330332"/>
          </a:xfrm>
        </p:grpSpPr>
        <p:sp>
          <p:nvSpPr>
            <p:cNvPr id="22" name="Isosceles Triangle 21"/>
            <p:cNvSpPr/>
            <p:nvPr/>
          </p:nvSpPr>
          <p:spPr bwMode="auto">
            <a:xfrm>
              <a:off x="1650000" y="5550546"/>
              <a:ext cx="440564" cy="222559"/>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3" name="Oval 352"/>
            <p:cNvSpPr/>
            <p:nvPr/>
          </p:nvSpPr>
          <p:spPr bwMode="auto">
            <a:xfrm>
              <a:off x="1819334" y="5494747"/>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4" name="Oval 353"/>
            <p:cNvSpPr/>
            <p:nvPr/>
          </p:nvSpPr>
          <p:spPr bwMode="auto">
            <a:xfrm>
              <a:off x="1599052" y="5722157"/>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5" name="Oval 354"/>
            <p:cNvSpPr/>
            <p:nvPr/>
          </p:nvSpPr>
          <p:spPr bwMode="auto">
            <a:xfrm>
              <a:off x="2047987" y="5723183"/>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59" name="Group 358">
            <a:extLst>
              <a:ext uri="{FF2B5EF4-FFF2-40B4-BE49-F238E27FC236}">
                <a16:creationId xmlns:a16="http://schemas.microsoft.com/office/drawing/2014/main" id="{39A59C1F-2E15-40D1-98F2-308B76D66F62}"/>
              </a:ext>
            </a:extLst>
          </p:cNvPr>
          <p:cNvGrpSpPr/>
          <p:nvPr/>
        </p:nvGrpSpPr>
        <p:grpSpPr>
          <a:xfrm>
            <a:off x="7778109" y="2790311"/>
            <a:ext cx="408284" cy="333108"/>
            <a:chOff x="5818113" y="2550840"/>
            <a:chExt cx="529278" cy="431824"/>
          </a:xfrm>
        </p:grpSpPr>
        <p:sp>
          <p:nvSpPr>
            <p:cNvPr id="360" name="Diamond 359">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1"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62" name="Group 361">
            <a:extLst>
              <a:ext uri="{FF2B5EF4-FFF2-40B4-BE49-F238E27FC236}">
                <a16:creationId xmlns:a16="http://schemas.microsoft.com/office/drawing/2014/main" id="{39A59C1F-2E15-40D1-98F2-308B76D66F62}"/>
              </a:ext>
            </a:extLst>
          </p:cNvPr>
          <p:cNvGrpSpPr/>
          <p:nvPr/>
        </p:nvGrpSpPr>
        <p:grpSpPr>
          <a:xfrm>
            <a:off x="8189172" y="4137661"/>
            <a:ext cx="408284" cy="333108"/>
            <a:chOff x="5818113" y="2550840"/>
            <a:chExt cx="529278" cy="431824"/>
          </a:xfrm>
        </p:grpSpPr>
        <p:sp>
          <p:nvSpPr>
            <p:cNvPr id="363" name="Diamond 362">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4"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65" name="Group 364">
            <a:extLst>
              <a:ext uri="{FF2B5EF4-FFF2-40B4-BE49-F238E27FC236}">
                <a16:creationId xmlns:a16="http://schemas.microsoft.com/office/drawing/2014/main" id="{39A59C1F-2E15-40D1-98F2-308B76D66F62}"/>
              </a:ext>
            </a:extLst>
          </p:cNvPr>
          <p:cNvGrpSpPr/>
          <p:nvPr/>
        </p:nvGrpSpPr>
        <p:grpSpPr>
          <a:xfrm>
            <a:off x="11210191" y="2805835"/>
            <a:ext cx="408284" cy="333108"/>
            <a:chOff x="5818113" y="2550840"/>
            <a:chExt cx="529278" cy="431824"/>
          </a:xfrm>
        </p:grpSpPr>
        <p:sp>
          <p:nvSpPr>
            <p:cNvPr id="366" name="Diamond 365">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7"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68" name="key" title="Icon of a key">
            <a:extLst>
              <a:ext uri="{FF2B5EF4-FFF2-40B4-BE49-F238E27FC236}">
                <a16:creationId xmlns:a16="http://schemas.microsoft.com/office/drawing/2014/main" id="{78632BF9-C9E7-4538-A0F0-858D4EA2D6AB}"/>
              </a:ext>
            </a:extLst>
          </p:cNvPr>
          <p:cNvSpPr>
            <a:spLocks noChangeAspect="1" noEditPoints="1"/>
          </p:cNvSpPr>
          <p:nvPr/>
        </p:nvSpPr>
        <p:spPr bwMode="auto">
          <a:xfrm>
            <a:off x="6082545" y="537662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ustDataLst>
      <p:tags r:id="rId1"/>
    </p:custDataLst>
    <p:extLst>
      <p:ext uri="{BB962C8B-B14F-4D97-AF65-F5344CB8AC3E}">
        <p14:creationId xmlns:p14="http://schemas.microsoft.com/office/powerpoint/2010/main" val="184792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01"/>
                                        </p:tgtEl>
                                        <p:attrNameLst>
                                          <p:attrName>style.visibility</p:attrName>
                                        </p:attrNameLst>
                                      </p:cBhvr>
                                      <p:to>
                                        <p:strVal val="visible"/>
                                      </p:to>
                                    </p:set>
                                    <p:anim calcmode="lin" valueType="num">
                                      <p:cBhvr>
                                        <p:cTn id="7" dur="500" fill="hold"/>
                                        <p:tgtEl>
                                          <p:spTgt spid="201"/>
                                        </p:tgtEl>
                                        <p:attrNameLst>
                                          <p:attrName>ppt_w</p:attrName>
                                        </p:attrNameLst>
                                      </p:cBhvr>
                                      <p:tavLst>
                                        <p:tav tm="0">
                                          <p:val>
                                            <p:fltVal val="0"/>
                                          </p:val>
                                        </p:tav>
                                        <p:tav tm="100000">
                                          <p:val>
                                            <p:strVal val="#ppt_w"/>
                                          </p:val>
                                        </p:tav>
                                      </p:tavLst>
                                    </p:anim>
                                    <p:anim calcmode="lin" valueType="num">
                                      <p:cBhvr>
                                        <p:cTn id="8" dur="500" fill="hold"/>
                                        <p:tgtEl>
                                          <p:spTgt spid="201"/>
                                        </p:tgtEl>
                                        <p:attrNameLst>
                                          <p:attrName>ppt_h</p:attrName>
                                        </p:attrNameLst>
                                      </p:cBhvr>
                                      <p:tavLst>
                                        <p:tav tm="0">
                                          <p:val>
                                            <p:fltVal val="0"/>
                                          </p:val>
                                        </p:tav>
                                        <p:tav tm="100000">
                                          <p:val>
                                            <p:strVal val="#ppt_h"/>
                                          </p:val>
                                        </p:tav>
                                      </p:tavLst>
                                    </p:anim>
                                    <p:animEffect transition="in" filter="fade">
                                      <p:cBhvr>
                                        <p:cTn id="9" dur="500"/>
                                        <p:tgtEl>
                                          <p:spTgt spid="20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08"/>
                                        </p:tgtEl>
                                        <p:attrNameLst>
                                          <p:attrName>style.visibility</p:attrName>
                                        </p:attrNameLst>
                                      </p:cBhvr>
                                      <p:to>
                                        <p:strVal val="visible"/>
                                      </p:to>
                                    </p:set>
                                    <p:anim calcmode="lin" valueType="num">
                                      <p:cBhvr>
                                        <p:cTn id="14" dur="500" fill="hold"/>
                                        <p:tgtEl>
                                          <p:spTgt spid="208"/>
                                        </p:tgtEl>
                                        <p:attrNameLst>
                                          <p:attrName>ppt_w</p:attrName>
                                        </p:attrNameLst>
                                      </p:cBhvr>
                                      <p:tavLst>
                                        <p:tav tm="0">
                                          <p:val>
                                            <p:fltVal val="0"/>
                                          </p:val>
                                        </p:tav>
                                        <p:tav tm="100000">
                                          <p:val>
                                            <p:strVal val="#ppt_w"/>
                                          </p:val>
                                        </p:tav>
                                      </p:tavLst>
                                    </p:anim>
                                    <p:anim calcmode="lin" valueType="num">
                                      <p:cBhvr>
                                        <p:cTn id="15" dur="500" fill="hold"/>
                                        <p:tgtEl>
                                          <p:spTgt spid="208"/>
                                        </p:tgtEl>
                                        <p:attrNameLst>
                                          <p:attrName>ppt_h</p:attrName>
                                        </p:attrNameLst>
                                      </p:cBhvr>
                                      <p:tavLst>
                                        <p:tav tm="0">
                                          <p:val>
                                            <p:fltVal val="0"/>
                                          </p:val>
                                        </p:tav>
                                        <p:tav tm="100000">
                                          <p:val>
                                            <p:strVal val="#ppt_h"/>
                                          </p:val>
                                        </p:tav>
                                      </p:tavLst>
                                    </p:anim>
                                    <p:animEffect transition="in" filter="fade">
                                      <p:cBhvr>
                                        <p:cTn id="16" dur="500"/>
                                        <p:tgtEl>
                                          <p:spTgt spid="20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14"/>
                                        </p:tgtEl>
                                        <p:attrNameLst>
                                          <p:attrName>style.visibility</p:attrName>
                                        </p:attrNameLst>
                                      </p:cBhvr>
                                      <p:to>
                                        <p:strVal val="visible"/>
                                      </p:to>
                                    </p:set>
                                    <p:anim calcmode="lin" valueType="num">
                                      <p:cBhvr>
                                        <p:cTn id="21" dur="500" fill="hold"/>
                                        <p:tgtEl>
                                          <p:spTgt spid="214"/>
                                        </p:tgtEl>
                                        <p:attrNameLst>
                                          <p:attrName>ppt_w</p:attrName>
                                        </p:attrNameLst>
                                      </p:cBhvr>
                                      <p:tavLst>
                                        <p:tav tm="0">
                                          <p:val>
                                            <p:fltVal val="0"/>
                                          </p:val>
                                        </p:tav>
                                        <p:tav tm="100000">
                                          <p:val>
                                            <p:strVal val="#ppt_w"/>
                                          </p:val>
                                        </p:tav>
                                      </p:tavLst>
                                    </p:anim>
                                    <p:anim calcmode="lin" valueType="num">
                                      <p:cBhvr>
                                        <p:cTn id="22" dur="500" fill="hold"/>
                                        <p:tgtEl>
                                          <p:spTgt spid="214"/>
                                        </p:tgtEl>
                                        <p:attrNameLst>
                                          <p:attrName>ppt_h</p:attrName>
                                        </p:attrNameLst>
                                      </p:cBhvr>
                                      <p:tavLst>
                                        <p:tav tm="0">
                                          <p:val>
                                            <p:fltVal val="0"/>
                                          </p:val>
                                        </p:tav>
                                        <p:tav tm="100000">
                                          <p:val>
                                            <p:strVal val="#ppt_h"/>
                                          </p:val>
                                        </p:tav>
                                      </p:tavLst>
                                    </p:anim>
                                    <p:animEffect transition="in" filter="fade">
                                      <p:cBhvr>
                                        <p:cTn id="23" dur="500"/>
                                        <p:tgtEl>
                                          <p:spTgt spid="21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18"/>
                                        </p:tgtEl>
                                        <p:attrNameLst>
                                          <p:attrName>style.visibility</p:attrName>
                                        </p:attrNameLst>
                                      </p:cBhvr>
                                      <p:to>
                                        <p:strVal val="visible"/>
                                      </p:to>
                                    </p:set>
                                    <p:anim calcmode="lin" valueType="num">
                                      <p:cBhvr>
                                        <p:cTn id="28" dur="500" fill="hold"/>
                                        <p:tgtEl>
                                          <p:spTgt spid="218"/>
                                        </p:tgtEl>
                                        <p:attrNameLst>
                                          <p:attrName>ppt_w</p:attrName>
                                        </p:attrNameLst>
                                      </p:cBhvr>
                                      <p:tavLst>
                                        <p:tav tm="0">
                                          <p:val>
                                            <p:fltVal val="0"/>
                                          </p:val>
                                        </p:tav>
                                        <p:tav tm="100000">
                                          <p:val>
                                            <p:strVal val="#ppt_w"/>
                                          </p:val>
                                        </p:tav>
                                      </p:tavLst>
                                    </p:anim>
                                    <p:anim calcmode="lin" valueType="num">
                                      <p:cBhvr>
                                        <p:cTn id="29" dur="500" fill="hold"/>
                                        <p:tgtEl>
                                          <p:spTgt spid="218"/>
                                        </p:tgtEl>
                                        <p:attrNameLst>
                                          <p:attrName>ppt_h</p:attrName>
                                        </p:attrNameLst>
                                      </p:cBhvr>
                                      <p:tavLst>
                                        <p:tav tm="0">
                                          <p:val>
                                            <p:fltVal val="0"/>
                                          </p:val>
                                        </p:tav>
                                        <p:tav tm="100000">
                                          <p:val>
                                            <p:strVal val="#ppt_h"/>
                                          </p:val>
                                        </p:tav>
                                      </p:tavLst>
                                    </p:anim>
                                    <p:animEffect transition="in" filter="fade">
                                      <p:cBhvr>
                                        <p:cTn id="30" dur="500"/>
                                        <p:tgtEl>
                                          <p:spTgt spid="21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48"/>
                                        </p:tgtEl>
                                        <p:attrNameLst>
                                          <p:attrName>style.visibility</p:attrName>
                                        </p:attrNameLst>
                                      </p:cBhvr>
                                      <p:to>
                                        <p:strVal val="visible"/>
                                      </p:to>
                                    </p:set>
                                    <p:anim calcmode="lin" valueType="num">
                                      <p:cBhvr>
                                        <p:cTn id="35" dur="500" fill="hold"/>
                                        <p:tgtEl>
                                          <p:spTgt spid="248"/>
                                        </p:tgtEl>
                                        <p:attrNameLst>
                                          <p:attrName>ppt_w</p:attrName>
                                        </p:attrNameLst>
                                      </p:cBhvr>
                                      <p:tavLst>
                                        <p:tav tm="0">
                                          <p:val>
                                            <p:fltVal val="0"/>
                                          </p:val>
                                        </p:tav>
                                        <p:tav tm="100000">
                                          <p:val>
                                            <p:strVal val="#ppt_w"/>
                                          </p:val>
                                        </p:tav>
                                      </p:tavLst>
                                    </p:anim>
                                    <p:anim calcmode="lin" valueType="num">
                                      <p:cBhvr>
                                        <p:cTn id="36" dur="500" fill="hold"/>
                                        <p:tgtEl>
                                          <p:spTgt spid="248"/>
                                        </p:tgtEl>
                                        <p:attrNameLst>
                                          <p:attrName>ppt_h</p:attrName>
                                        </p:attrNameLst>
                                      </p:cBhvr>
                                      <p:tavLst>
                                        <p:tav tm="0">
                                          <p:val>
                                            <p:fltVal val="0"/>
                                          </p:val>
                                        </p:tav>
                                        <p:tav tm="100000">
                                          <p:val>
                                            <p:strVal val="#ppt_h"/>
                                          </p:val>
                                        </p:tav>
                                      </p:tavLst>
                                    </p:anim>
                                    <p:animEffect transition="in" filter="fade">
                                      <p:cBhvr>
                                        <p:cTn id="37" dur="500"/>
                                        <p:tgtEl>
                                          <p:spTgt spid="248"/>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2"/>
                                        </p:tgtEl>
                                        <p:attrNameLst>
                                          <p:attrName>style.visibility</p:attrName>
                                        </p:attrNameLst>
                                      </p:cBhvr>
                                      <p:to>
                                        <p:strVal val="visible"/>
                                      </p:to>
                                    </p:set>
                                    <p:anim calcmode="lin" valueType="num">
                                      <p:cBhvr>
                                        <p:cTn id="42" dur="500" fill="hold"/>
                                        <p:tgtEl>
                                          <p:spTgt spid="182"/>
                                        </p:tgtEl>
                                        <p:attrNameLst>
                                          <p:attrName>ppt_w</p:attrName>
                                        </p:attrNameLst>
                                      </p:cBhvr>
                                      <p:tavLst>
                                        <p:tav tm="0">
                                          <p:val>
                                            <p:fltVal val="0"/>
                                          </p:val>
                                        </p:tav>
                                        <p:tav tm="100000">
                                          <p:val>
                                            <p:strVal val="#ppt_w"/>
                                          </p:val>
                                        </p:tav>
                                      </p:tavLst>
                                    </p:anim>
                                    <p:anim calcmode="lin" valueType="num">
                                      <p:cBhvr>
                                        <p:cTn id="43" dur="500" fill="hold"/>
                                        <p:tgtEl>
                                          <p:spTgt spid="182"/>
                                        </p:tgtEl>
                                        <p:attrNameLst>
                                          <p:attrName>ppt_h</p:attrName>
                                        </p:attrNameLst>
                                      </p:cBhvr>
                                      <p:tavLst>
                                        <p:tav tm="0">
                                          <p:val>
                                            <p:fltVal val="0"/>
                                          </p:val>
                                        </p:tav>
                                        <p:tav tm="100000">
                                          <p:val>
                                            <p:strVal val="#ppt_h"/>
                                          </p:val>
                                        </p:tav>
                                      </p:tavLst>
                                    </p:anim>
                                    <p:animEffect transition="in" filter="fade">
                                      <p:cBhvr>
                                        <p:cTn id="44" dur="500"/>
                                        <p:tgtEl>
                                          <p:spTgt spid="182"/>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262"/>
                                        </p:tgtEl>
                                        <p:attrNameLst>
                                          <p:attrName>style.visibility</p:attrName>
                                        </p:attrNameLst>
                                      </p:cBhvr>
                                      <p:to>
                                        <p:strVal val="visible"/>
                                      </p:to>
                                    </p:set>
                                    <p:anim calcmode="lin" valueType="num">
                                      <p:cBhvr>
                                        <p:cTn id="49" dur="500" fill="hold"/>
                                        <p:tgtEl>
                                          <p:spTgt spid="262"/>
                                        </p:tgtEl>
                                        <p:attrNameLst>
                                          <p:attrName>ppt_w</p:attrName>
                                        </p:attrNameLst>
                                      </p:cBhvr>
                                      <p:tavLst>
                                        <p:tav tm="0">
                                          <p:val>
                                            <p:fltVal val="0"/>
                                          </p:val>
                                        </p:tav>
                                        <p:tav tm="100000">
                                          <p:val>
                                            <p:strVal val="#ppt_w"/>
                                          </p:val>
                                        </p:tav>
                                      </p:tavLst>
                                    </p:anim>
                                    <p:anim calcmode="lin" valueType="num">
                                      <p:cBhvr>
                                        <p:cTn id="50" dur="500" fill="hold"/>
                                        <p:tgtEl>
                                          <p:spTgt spid="262"/>
                                        </p:tgtEl>
                                        <p:attrNameLst>
                                          <p:attrName>ppt_h</p:attrName>
                                        </p:attrNameLst>
                                      </p:cBhvr>
                                      <p:tavLst>
                                        <p:tav tm="0">
                                          <p:val>
                                            <p:fltVal val="0"/>
                                          </p:val>
                                        </p:tav>
                                        <p:tav tm="100000">
                                          <p:val>
                                            <p:strVal val="#ppt_h"/>
                                          </p:val>
                                        </p:tav>
                                      </p:tavLst>
                                    </p:anim>
                                    <p:animEffect transition="in" filter="fade">
                                      <p:cBhvr>
                                        <p:cTn id="51" dur="500"/>
                                        <p:tgtEl>
                                          <p:spTgt spid="262"/>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213"/>
                                        </p:tgtEl>
                                        <p:attrNameLst>
                                          <p:attrName>style.visibility</p:attrName>
                                        </p:attrNameLst>
                                      </p:cBhvr>
                                      <p:to>
                                        <p:strVal val="visible"/>
                                      </p:to>
                                    </p:set>
                                    <p:anim calcmode="lin" valueType="num">
                                      <p:cBhvr>
                                        <p:cTn id="56" dur="500" fill="hold"/>
                                        <p:tgtEl>
                                          <p:spTgt spid="213"/>
                                        </p:tgtEl>
                                        <p:attrNameLst>
                                          <p:attrName>ppt_w</p:attrName>
                                        </p:attrNameLst>
                                      </p:cBhvr>
                                      <p:tavLst>
                                        <p:tav tm="0">
                                          <p:val>
                                            <p:fltVal val="0"/>
                                          </p:val>
                                        </p:tav>
                                        <p:tav tm="100000">
                                          <p:val>
                                            <p:strVal val="#ppt_w"/>
                                          </p:val>
                                        </p:tav>
                                      </p:tavLst>
                                    </p:anim>
                                    <p:anim calcmode="lin" valueType="num">
                                      <p:cBhvr>
                                        <p:cTn id="57" dur="500" fill="hold"/>
                                        <p:tgtEl>
                                          <p:spTgt spid="213"/>
                                        </p:tgtEl>
                                        <p:attrNameLst>
                                          <p:attrName>ppt_h</p:attrName>
                                        </p:attrNameLst>
                                      </p:cBhvr>
                                      <p:tavLst>
                                        <p:tav tm="0">
                                          <p:val>
                                            <p:fltVal val="0"/>
                                          </p:val>
                                        </p:tav>
                                        <p:tav tm="100000">
                                          <p:val>
                                            <p:strVal val="#ppt_h"/>
                                          </p:val>
                                        </p:tav>
                                      </p:tavLst>
                                    </p:anim>
                                    <p:animEffect transition="in" filter="fade">
                                      <p:cBhvr>
                                        <p:cTn id="58" dur="500"/>
                                        <p:tgtEl>
                                          <p:spTgt spid="213"/>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275"/>
                                        </p:tgtEl>
                                        <p:attrNameLst>
                                          <p:attrName>style.visibility</p:attrName>
                                        </p:attrNameLst>
                                      </p:cBhvr>
                                      <p:to>
                                        <p:strVal val="visible"/>
                                      </p:to>
                                    </p:set>
                                    <p:anim calcmode="lin" valueType="num">
                                      <p:cBhvr>
                                        <p:cTn id="63" dur="500" fill="hold"/>
                                        <p:tgtEl>
                                          <p:spTgt spid="275"/>
                                        </p:tgtEl>
                                        <p:attrNameLst>
                                          <p:attrName>ppt_w</p:attrName>
                                        </p:attrNameLst>
                                      </p:cBhvr>
                                      <p:tavLst>
                                        <p:tav tm="0">
                                          <p:val>
                                            <p:fltVal val="0"/>
                                          </p:val>
                                        </p:tav>
                                        <p:tav tm="100000">
                                          <p:val>
                                            <p:strVal val="#ppt_w"/>
                                          </p:val>
                                        </p:tav>
                                      </p:tavLst>
                                    </p:anim>
                                    <p:anim calcmode="lin" valueType="num">
                                      <p:cBhvr>
                                        <p:cTn id="64" dur="500" fill="hold"/>
                                        <p:tgtEl>
                                          <p:spTgt spid="275"/>
                                        </p:tgtEl>
                                        <p:attrNameLst>
                                          <p:attrName>ppt_h</p:attrName>
                                        </p:attrNameLst>
                                      </p:cBhvr>
                                      <p:tavLst>
                                        <p:tav tm="0">
                                          <p:val>
                                            <p:fltVal val="0"/>
                                          </p:val>
                                        </p:tav>
                                        <p:tav tm="100000">
                                          <p:val>
                                            <p:strVal val="#ppt_h"/>
                                          </p:val>
                                        </p:tav>
                                      </p:tavLst>
                                    </p:anim>
                                    <p:animEffect transition="in" filter="fade">
                                      <p:cBhvr>
                                        <p:cTn id="65" dur="500"/>
                                        <p:tgtEl>
                                          <p:spTgt spid="275"/>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283"/>
                                        </p:tgtEl>
                                        <p:attrNameLst>
                                          <p:attrName>style.visibility</p:attrName>
                                        </p:attrNameLst>
                                      </p:cBhvr>
                                      <p:to>
                                        <p:strVal val="visible"/>
                                      </p:to>
                                    </p:set>
                                    <p:anim calcmode="lin" valueType="num">
                                      <p:cBhvr>
                                        <p:cTn id="70" dur="500" fill="hold"/>
                                        <p:tgtEl>
                                          <p:spTgt spid="283"/>
                                        </p:tgtEl>
                                        <p:attrNameLst>
                                          <p:attrName>ppt_w</p:attrName>
                                        </p:attrNameLst>
                                      </p:cBhvr>
                                      <p:tavLst>
                                        <p:tav tm="0">
                                          <p:val>
                                            <p:fltVal val="0"/>
                                          </p:val>
                                        </p:tav>
                                        <p:tav tm="100000">
                                          <p:val>
                                            <p:strVal val="#ppt_w"/>
                                          </p:val>
                                        </p:tav>
                                      </p:tavLst>
                                    </p:anim>
                                    <p:anim calcmode="lin" valueType="num">
                                      <p:cBhvr>
                                        <p:cTn id="71" dur="500" fill="hold"/>
                                        <p:tgtEl>
                                          <p:spTgt spid="283"/>
                                        </p:tgtEl>
                                        <p:attrNameLst>
                                          <p:attrName>ppt_h</p:attrName>
                                        </p:attrNameLst>
                                      </p:cBhvr>
                                      <p:tavLst>
                                        <p:tav tm="0">
                                          <p:val>
                                            <p:fltVal val="0"/>
                                          </p:val>
                                        </p:tav>
                                        <p:tav tm="100000">
                                          <p:val>
                                            <p:strVal val="#ppt_h"/>
                                          </p:val>
                                        </p:tav>
                                      </p:tavLst>
                                    </p:anim>
                                    <p:animEffect transition="in" filter="fade">
                                      <p:cBhvr>
                                        <p:cTn id="72" dur="500"/>
                                        <p:tgtEl>
                                          <p:spTgt spid="283"/>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grpId="0" nodeType="clickEffect">
                                  <p:stCondLst>
                                    <p:cond delay="0"/>
                                  </p:stCondLst>
                                  <p:childTnLst>
                                    <p:set>
                                      <p:cBhvr>
                                        <p:cTn id="76" dur="1" fill="hold">
                                          <p:stCondLst>
                                            <p:cond delay="0"/>
                                          </p:stCondLst>
                                        </p:cTn>
                                        <p:tgtEl>
                                          <p:spTgt spid="249"/>
                                        </p:tgtEl>
                                        <p:attrNameLst>
                                          <p:attrName>style.visibility</p:attrName>
                                        </p:attrNameLst>
                                      </p:cBhvr>
                                      <p:to>
                                        <p:strVal val="visible"/>
                                      </p:to>
                                    </p:set>
                                    <p:anim calcmode="lin" valueType="num">
                                      <p:cBhvr>
                                        <p:cTn id="77" dur="500" fill="hold"/>
                                        <p:tgtEl>
                                          <p:spTgt spid="249"/>
                                        </p:tgtEl>
                                        <p:attrNameLst>
                                          <p:attrName>ppt_w</p:attrName>
                                        </p:attrNameLst>
                                      </p:cBhvr>
                                      <p:tavLst>
                                        <p:tav tm="0">
                                          <p:val>
                                            <p:fltVal val="0"/>
                                          </p:val>
                                        </p:tav>
                                        <p:tav tm="100000">
                                          <p:val>
                                            <p:strVal val="#ppt_w"/>
                                          </p:val>
                                        </p:tav>
                                      </p:tavLst>
                                    </p:anim>
                                    <p:anim calcmode="lin" valueType="num">
                                      <p:cBhvr>
                                        <p:cTn id="78" dur="500" fill="hold"/>
                                        <p:tgtEl>
                                          <p:spTgt spid="249"/>
                                        </p:tgtEl>
                                        <p:attrNameLst>
                                          <p:attrName>ppt_h</p:attrName>
                                        </p:attrNameLst>
                                      </p:cBhvr>
                                      <p:tavLst>
                                        <p:tav tm="0">
                                          <p:val>
                                            <p:fltVal val="0"/>
                                          </p:val>
                                        </p:tav>
                                        <p:tav tm="100000">
                                          <p:val>
                                            <p:strVal val="#ppt_h"/>
                                          </p:val>
                                        </p:tav>
                                      </p:tavLst>
                                    </p:anim>
                                    <p:animEffect transition="in" filter="fade">
                                      <p:cBhvr>
                                        <p:cTn id="79" dur="500"/>
                                        <p:tgtEl>
                                          <p:spTgt spid="249"/>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grpId="0" nodeType="clickEffect">
                                  <p:stCondLst>
                                    <p:cond delay="0"/>
                                  </p:stCondLst>
                                  <p:childTnLst>
                                    <p:set>
                                      <p:cBhvr>
                                        <p:cTn id="83" dur="1" fill="hold">
                                          <p:stCondLst>
                                            <p:cond delay="0"/>
                                          </p:stCondLst>
                                        </p:cTn>
                                        <p:tgtEl>
                                          <p:spTgt spid="216"/>
                                        </p:tgtEl>
                                        <p:attrNameLst>
                                          <p:attrName>style.visibility</p:attrName>
                                        </p:attrNameLst>
                                      </p:cBhvr>
                                      <p:to>
                                        <p:strVal val="visible"/>
                                      </p:to>
                                    </p:set>
                                    <p:anim calcmode="lin" valueType="num">
                                      <p:cBhvr>
                                        <p:cTn id="84" dur="500" fill="hold"/>
                                        <p:tgtEl>
                                          <p:spTgt spid="216"/>
                                        </p:tgtEl>
                                        <p:attrNameLst>
                                          <p:attrName>ppt_w</p:attrName>
                                        </p:attrNameLst>
                                      </p:cBhvr>
                                      <p:tavLst>
                                        <p:tav tm="0">
                                          <p:val>
                                            <p:fltVal val="0"/>
                                          </p:val>
                                        </p:tav>
                                        <p:tav tm="100000">
                                          <p:val>
                                            <p:strVal val="#ppt_w"/>
                                          </p:val>
                                        </p:tav>
                                      </p:tavLst>
                                    </p:anim>
                                    <p:anim calcmode="lin" valueType="num">
                                      <p:cBhvr>
                                        <p:cTn id="85" dur="500" fill="hold"/>
                                        <p:tgtEl>
                                          <p:spTgt spid="216"/>
                                        </p:tgtEl>
                                        <p:attrNameLst>
                                          <p:attrName>ppt_h</p:attrName>
                                        </p:attrNameLst>
                                      </p:cBhvr>
                                      <p:tavLst>
                                        <p:tav tm="0">
                                          <p:val>
                                            <p:fltVal val="0"/>
                                          </p:val>
                                        </p:tav>
                                        <p:tav tm="100000">
                                          <p:val>
                                            <p:strVal val="#ppt_h"/>
                                          </p:val>
                                        </p:tav>
                                      </p:tavLst>
                                    </p:anim>
                                    <p:animEffect transition="in" filter="fade">
                                      <p:cBhvr>
                                        <p:cTn id="86" dur="5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animBg="1"/>
      <p:bldP spid="283" grpId="0" animBg="1"/>
      <p:bldP spid="249" grpId="0" animBg="1"/>
      <p:bldP spid="216" grpId="0" animBg="1"/>
      <p:bldP spid="218" grpId="0" animBg="1"/>
      <p:bldP spid="182" grpId="0" animBg="1"/>
      <p:bldP spid="214" grpId="0" animBg="1"/>
      <p:bldP spid="208" grpId="0" animBg="1"/>
      <p:bldP spid="213" grpId="0" animBg="1"/>
      <p:bldP spid="248" grpId="0" animBg="1"/>
      <p:bldP spid="262" grpId="0" animBg="1"/>
      <p:bldP spid="27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7351E-B912-4578-AB50-2F8B931A3AAD}"/>
              </a:ext>
            </a:extLst>
          </p:cNvPr>
          <p:cNvSpPr>
            <a:spLocks noGrp="1"/>
          </p:cNvSpPr>
          <p:nvPr>
            <p:ph type="title"/>
          </p:nvPr>
        </p:nvSpPr>
        <p:spPr/>
        <p:txBody>
          <a:bodyPr/>
          <a:lstStyle/>
          <a:p>
            <a:r>
              <a:rPr lang="en-AU" dirty="0"/>
              <a:t>Our job, pretty much</a:t>
            </a:r>
          </a:p>
        </p:txBody>
      </p:sp>
      <p:pic>
        <p:nvPicPr>
          <p:cNvPr id="3" name="Content Placeholder 4">
            <a:extLst>
              <a:ext uri="{FF2B5EF4-FFF2-40B4-BE49-F238E27FC236}">
                <a16:creationId xmlns:a16="http://schemas.microsoft.com/office/drawing/2014/main" id="{E551D6BF-DA5F-4BF5-9544-8638274D7765}"/>
              </a:ext>
            </a:extLst>
          </p:cNvPr>
          <p:cNvPicPr>
            <a:picLocks noChangeAspect="1"/>
          </p:cNvPicPr>
          <p:nvPr/>
        </p:nvPicPr>
        <p:blipFill>
          <a:blip r:embed="rId2"/>
          <a:stretch>
            <a:fillRect/>
          </a:stretch>
        </p:blipFill>
        <p:spPr>
          <a:xfrm>
            <a:off x="361126" y="2526690"/>
            <a:ext cx="5181544" cy="2472028"/>
          </a:xfrm>
          <a:prstGeom prst="rect">
            <a:avLst/>
          </a:prstGeom>
        </p:spPr>
      </p:pic>
      <p:cxnSp>
        <p:nvCxnSpPr>
          <p:cNvPr id="4" name="Straight Arrow Connector 3">
            <a:extLst>
              <a:ext uri="{FF2B5EF4-FFF2-40B4-BE49-F238E27FC236}">
                <a16:creationId xmlns:a16="http://schemas.microsoft.com/office/drawing/2014/main" id="{842E2F52-5724-4E20-90D1-9716BEECEE1E}"/>
              </a:ext>
            </a:extLst>
          </p:cNvPr>
          <p:cNvCxnSpPr/>
          <p:nvPr/>
        </p:nvCxnSpPr>
        <p:spPr>
          <a:xfrm>
            <a:off x="6096000" y="3882685"/>
            <a:ext cx="1101970" cy="0"/>
          </a:xfrm>
          <a:prstGeom prst="straightConnector1">
            <a:avLst/>
          </a:prstGeom>
          <a:ln w="8572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1A725DA-30FA-47A3-98C2-16BBE12AFE2F}"/>
              </a:ext>
            </a:extLst>
          </p:cNvPr>
          <p:cNvPicPr>
            <a:picLocks noChangeAspect="1"/>
          </p:cNvPicPr>
          <p:nvPr/>
        </p:nvPicPr>
        <p:blipFill>
          <a:blip r:embed="rId3"/>
          <a:stretch>
            <a:fillRect/>
          </a:stretch>
        </p:blipFill>
        <p:spPr>
          <a:xfrm>
            <a:off x="8243742" y="2285707"/>
            <a:ext cx="2078166" cy="2713011"/>
          </a:xfrm>
          <a:prstGeom prst="rect">
            <a:avLst/>
          </a:prstGeom>
        </p:spPr>
      </p:pic>
    </p:spTree>
    <p:extLst>
      <p:ext uri="{BB962C8B-B14F-4D97-AF65-F5344CB8AC3E}">
        <p14:creationId xmlns:p14="http://schemas.microsoft.com/office/powerpoint/2010/main" val="215834733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00D0DC-C135-41F7-857A-D34C21222DD2}"/>
              </a:ext>
            </a:extLst>
          </p:cNvPr>
          <p:cNvSpPr>
            <a:spLocks noGrp="1"/>
          </p:cNvSpPr>
          <p:nvPr>
            <p:ph type="body" sz="quarter" idx="10"/>
          </p:nvPr>
        </p:nvSpPr>
        <p:spPr/>
        <p:txBody>
          <a:bodyPr/>
          <a:lstStyle/>
          <a:p>
            <a:r>
              <a:rPr lang="en-AU" dirty="0"/>
              <a:t>Valuable collection of architecture principles to help you with your technology choices</a:t>
            </a:r>
          </a:p>
        </p:txBody>
      </p:sp>
      <p:sp>
        <p:nvSpPr>
          <p:cNvPr id="3" name="Title 2">
            <a:extLst>
              <a:ext uri="{FF2B5EF4-FFF2-40B4-BE49-F238E27FC236}">
                <a16:creationId xmlns:a16="http://schemas.microsoft.com/office/drawing/2014/main" id="{964A2A4A-4EC7-4AFA-9D7E-F1198FF5FC26}"/>
              </a:ext>
            </a:extLst>
          </p:cNvPr>
          <p:cNvSpPr>
            <a:spLocks noGrp="1"/>
          </p:cNvSpPr>
          <p:nvPr>
            <p:ph type="title"/>
          </p:nvPr>
        </p:nvSpPr>
        <p:spPr/>
        <p:txBody>
          <a:bodyPr/>
          <a:lstStyle/>
          <a:p>
            <a:r>
              <a:rPr lang="en-AU" dirty="0"/>
              <a:t>Azure Data Architecture Guide</a:t>
            </a:r>
          </a:p>
        </p:txBody>
      </p:sp>
      <p:pic>
        <p:nvPicPr>
          <p:cNvPr id="2050" name="Picture 2" descr="Overall data pipeline diagram">
            <a:extLst>
              <a:ext uri="{FF2B5EF4-FFF2-40B4-BE49-F238E27FC236}">
                <a16:creationId xmlns:a16="http://schemas.microsoft.com/office/drawing/2014/main" id="{BD162B33-604F-49B2-97B1-C7CB9EB0E0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3849" y="1979152"/>
            <a:ext cx="9624226" cy="4295813"/>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1">
            <a:extLst>
              <a:ext uri="{FF2B5EF4-FFF2-40B4-BE49-F238E27FC236}">
                <a16:creationId xmlns:a16="http://schemas.microsoft.com/office/drawing/2014/main" id="{107A6325-FBE5-4E3C-AD86-97E8B3BF4D7D}"/>
              </a:ext>
            </a:extLst>
          </p:cNvPr>
          <p:cNvSpPr txBox="1">
            <a:spLocks/>
          </p:cNvSpPr>
          <p:nvPr/>
        </p:nvSpPr>
        <p:spPr>
          <a:xfrm>
            <a:off x="426424" y="1260480"/>
            <a:ext cx="2172051"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hlinkClick r:id="rId3"/>
              </a:rPr>
              <a:t>https://aka.ms/adag</a:t>
            </a:r>
            <a:r>
              <a:rPr lang="en-AU" dirty="0"/>
              <a:t> </a:t>
            </a:r>
          </a:p>
        </p:txBody>
      </p:sp>
    </p:spTree>
    <p:extLst>
      <p:ext uri="{BB962C8B-B14F-4D97-AF65-F5344CB8AC3E}">
        <p14:creationId xmlns:p14="http://schemas.microsoft.com/office/powerpoint/2010/main" val="66266390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5C2FBE-DCB4-42EE-A899-5C3C7E700D67}"/>
              </a:ext>
            </a:extLst>
          </p:cNvPr>
          <p:cNvSpPr>
            <a:spLocks noGrp="1"/>
          </p:cNvSpPr>
          <p:nvPr>
            <p:ph type="body" sz="quarter" idx="10"/>
          </p:nvPr>
        </p:nvSpPr>
        <p:spPr/>
        <p:txBody>
          <a:bodyPr/>
          <a:lstStyle/>
          <a:p>
            <a:r>
              <a:rPr lang="en-AU" dirty="0"/>
              <a:t>Collection of reference architectures for most common challenges</a:t>
            </a:r>
          </a:p>
        </p:txBody>
      </p:sp>
      <p:sp>
        <p:nvSpPr>
          <p:cNvPr id="3" name="Title 2">
            <a:extLst>
              <a:ext uri="{FF2B5EF4-FFF2-40B4-BE49-F238E27FC236}">
                <a16:creationId xmlns:a16="http://schemas.microsoft.com/office/drawing/2014/main" id="{27ED7AF3-0693-41EA-9CFE-2CD2534A905B}"/>
              </a:ext>
            </a:extLst>
          </p:cNvPr>
          <p:cNvSpPr>
            <a:spLocks noGrp="1"/>
          </p:cNvSpPr>
          <p:nvPr>
            <p:ph type="title"/>
          </p:nvPr>
        </p:nvSpPr>
        <p:spPr/>
        <p:txBody>
          <a:bodyPr/>
          <a:lstStyle/>
          <a:p>
            <a:r>
              <a:rPr lang="en-AU" dirty="0"/>
              <a:t>Azure Architecture Solutions</a:t>
            </a:r>
          </a:p>
        </p:txBody>
      </p:sp>
      <p:pic>
        <p:nvPicPr>
          <p:cNvPr id="4" name="Picture 3">
            <a:extLst>
              <a:ext uri="{FF2B5EF4-FFF2-40B4-BE49-F238E27FC236}">
                <a16:creationId xmlns:a16="http://schemas.microsoft.com/office/drawing/2014/main" id="{11F9FD3A-906E-4CEC-A538-B53F31C86DA3}"/>
              </a:ext>
            </a:extLst>
          </p:cNvPr>
          <p:cNvPicPr>
            <a:picLocks noChangeAspect="1"/>
          </p:cNvPicPr>
          <p:nvPr/>
        </p:nvPicPr>
        <p:blipFill>
          <a:blip r:embed="rId2"/>
          <a:stretch>
            <a:fillRect/>
          </a:stretch>
        </p:blipFill>
        <p:spPr>
          <a:xfrm>
            <a:off x="1896877" y="1679159"/>
            <a:ext cx="8395131" cy="4432528"/>
          </a:xfrm>
          <a:prstGeom prst="rect">
            <a:avLst/>
          </a:prstGeom>
        </p:spPr>
      </p:pic>
      <p:sp>
        <p:nvSpPr>
          <p:cNvPr id="5" name="Text Placeholder 1">
            <a:extLst>
              <a:ext uri="{FF2B5EF4-FFF2-40B4-BE49-F238E27FC236}">
                <a16:creationId xmlns:a16="http://schemas.microsoft.com/office/drawing/2014/main" id="{1E428537-03AD-4B62-AAB2-B6FB891F1507}"/>
              </a:ext>
            </a:extLst>
          </p:cNvPr>
          <p:cNvSpPr txBox="1">
            <a:spLocks/>
          </p:cNvSpPr>
          <p:nvPr/>
        </p:nvSpPr>
        <p:spPr>
          <a:xfrm>
            <a:off x="426424" y="1211429"/>
            <a:ext cx="11339774"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hlinkClick r:id="rId3"/>
              </a:rPr>
              <a:t>https://azure.microsoft.com/en-us/solutions/architecture/</a:t>
            </a:r>
            <a:endParaRPr lang="en-AU" dirty="0"/>
          </a:p>
        </p:txBody>
      </p:sp>
    </p:spTree>
    <p:extLst>
      <p:ext uri="{BB962C8B-B14F-4D97-AF65-F5344CB8AC3E}">
        <p14:creationId xmlns:p14="http://schemas.microsoft.com/office/powerpoint/2010/main" val="384073924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p:txBody>
          <a:bodyPr/>
          <a:lstStyle/>
          <a:p>
            <a:pPr marL="0" indent="0">
              <a:buNone/>
            </a:pPr>
            <a:r>
              <a:rPr lang="en-US" dirty="0"/>
              <a:t>Big Data and advanced analytics</a:t>
            </a:r>
          </a:p>
        </p:txBody>
      </p:sp>
      <p:sp>
        <p:nvSpPr>
          <p:cNvPr id="21" name="Title 20"/>
          <p:cNvSpPr>
            <a:spLocks noGrp="1"/>
          </p:cNvSpPr>
          <p:nvPr>
            <p:ph type="title"/>
          </p:nvPr>
        </p:nvSpPr>
        <p:spPr/>
        <p:txBody>
          <a:bodyPr/>
          <a:lstStyle/>
          <a:p>
            <a:pPr lvl="0"/>
            <a:r>
              <a:rPr lang="en-US" dirty="0"/>
              <a:t>Modern Data Platform Solution Scenarios</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437318"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chemeClr val="tx1"/>
                  </a:solidFill>
                  <a:effectLst/>
                  <a:uLnTx/>
                  <a:uFillTx/>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236685"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043514"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get insights from our devices in real-time”</a:t>
              </a:r>
            </a:p>
            <a:p>
              <a:pPr lvl="0">
                <a:spcAft>
                  <a:spcPts val="1200"/>
                </a:spcAft>
                <a:defRPr/>
              </a:pPr>
              <a:endParaRPr lang="en-US" sz="1400" dirty="0">
                <a:solidFill>
                  <a:srgbClr val="353535"/>
                </a:solidFill>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Tree>
    <p:custDataLst>
      <p:tags r:id="rId1"/>
    </p:custDataLst>
    <p:extLst>
      <p:ext uri="{BB962C8B-B14F-4D97-AF65-F5344CB8AC3E}">
        <p14:creationId xmlns:p14="http://schemas.microsoft.com/office/powerpoint/2010/main" val="23925679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1+#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1+#ppt_w/2"/>
                                          </p:val>
                                        </p:tav>
                                        <p:tav tm="100000">
                                          <p:val>
                                            <p:strVal val="#ppt_x"/>
                                          </p:val>
                                        </p:tav>
                                      </p:tavLst>
                                    </p:anim>
                                    <p:anim calcmode="lin" valueType="num">
                                      <p:cBhvr additive="base">
                                        <p:cTn id="16"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I</a:t>
            </a:r>
            <a:endParaRPr lang="en-US" dirty="0"/>
          </a:p>
        </p:txBody>
      </p:sp>
    </p:spTree>
    <p:custDataLst>
      <p:tags r:id="rId1"/>
    </p:custDataLst>
    <p:extLst>
      <p:ext uri="{BB962C8B-B14F-4D97-AF65-F5344CB8AC3E}">
        <p14:creationId xmlns:p14="http://schemas.microsoft.com/office/powerpoint/2010/main" val="214800290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596DBF96-AA42-4740-BC42-1050A4379EF8}"/>
              </a:ext>
            </a:extLst>
          </p:cNvPr>
          <p:cNvSpPr/>
          <p:nvPr/>
        </p:nvSpPr>
        <p:spPr>
          <a:xfrm>
            <a:off x="-12958" y="939816"/>
            <a:ext cx="12204958" cy="5918184"/>
          </a:xfrm>
          <a:prstGeom prst="rect">
            <a:avLst/>
          </a:prstGeom>
          <a:gradFill flip="none" rotWithShape="1">
            <a:gsLst>
              <a:gs pos="0">
                <a:srgbClr val="0070C0"/>
              </a:gs>
              <a:gs pos="100000">
                <a:schemeClr val="tx1">
                  <a:lumMod val="0"/>
                  <a:alpha val="93000"/>
                </a:schemeClr>
              </a:gs>
            </a:gsLst>
            <a:lin ang="16200000" scaled="1"/>
            <a:tileRect/>
          </a:gra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4546A"/>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0760922D-C352-4AF3-B02B-A19FB2A5D297}"/>
              </a:ext>
            </a:extLst>
          </p:cNvPr>
          <p:cNvSpPr>
            <a:spLocks noGrp="1"/>
          </p:cNvSpPr>
          <p:nvPr>
            <p:ph type="title"/>
          </p:nvPr>
        </p:nvSpPr>
        <p:spPr/>
        <p:txBody>
          <a:bodyPr/>
          <a:lstStyle/>
          <a:p>
            <a:r>
              <a:rPr lang="en-AU" dirty="0"/>
              <a:t>IaaS vs PaaS vs SaaS</a:t>
            </a:r>
          </a:p>
        </p:txBody>
      </p:sp>
      <p:grpSp>
        <p:nvGrpSpPr>
          <p:cNvPr id="4" name="Group 3">
            <a:extLst>
              <a:ext uri="{FF2B5EF4-FFF2-40B4-BE49-F238E27FC236}">
                <a16:creationId xmlns:a16="http://schemas.microsoft.com/office/drawing/2014/main" id="{CFF77E95-1533-4D21-AB36-E830E3CB017F}"/>
              </a:ext>
            </a:extLst>
          </p:cNvPr>
          <p:cNvGrpSpPr/>
          <p:nvPr/>
        </p:nvGrpSpPr>
        <p:grpSpPr>
          <a:xfrm>
            <a:off x="3159470" y="1071695"/>
            <a:ext cx="2936530" cy="4846489"/>
            <a:chOff x="3355757" y="1314693"/>
            <a:chExt cx="2938128" cy="4849125"/>
          </a:xfrm>
        </p:grpSpPr>
        <p:sp>
          <p:nvSpPr>
            <p:cNvPr id="5" name="Rectangle 4">
              <a:extLst>
                <a:ext uri="{FF2B5EF4-FFF2-40B4-BE49-F238E27FC236}">
                  <a16:creationId xmlns:a16="http://schemas.microsoft.com/office/drawing/2014/main" id="{27BB1741-1D2F-496E-BAA1-84C4122D0368}"/>
                </a:ext>
              </a:extLst>
            </p:cNvPr>
            <p:cNvSpPr/>
            <p:nvPr/>
          </p:nvSpPr>
          <p:spPr>
            <a:xfrm>
              <a:off x="3589260" y="1314693"/>
              <a:ext cx="2592055" cy="639656"/>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999" b="1" i="0" u="none" strike="noStrike" kern="1200" cap="none" spc="0" normalizeH="0" baseline="0" noProof="0" dirty="0">
                  <a:ln>
                    <a:noFill/>
                  </a:ln>
                  <a:solidFill>
                    <a:schemeClr val="bg1"/>
                  </a:solidFill>
                  <a:effectLst/>
                  <a:uLnTx/>
                  <a:uFillTx/>
                  <a:latin typeface="Segoe UI"/>
                  <a:ea typeface="Kozuka Gothic Pro R" pitchFamily="34" charset="-128"/>
                  <a:cs typeface="+mn-cs"/>
                </a:rPr>
                <a:t>I</a:t>
              </a:r>
              <a:r>
                <a:rPr kumimoji="0" lang="en-US" sz="1999" b="0" i="0" u="none" strike="noStrike" kern="1200" cap="none" spc="0" normalizeH="0" baseline="0" noProof="0" dirty="0">
                  <a:ln>
                    <a:noFill/>
                  </a:ln>
                  <a:solidFill>
                    <a:schemeClr val="bg1"/>
                  </a:solidFill>
                  <a:effectLst/>
                  <a:uLnTx/>
                  <a:uFillTx/>
                  <a:latin typeface="Segoe UI"/>
                  <a:ea typeface="Kozuka Gothic Pro R" pitchFamily="34" charset="-128"/>
                  <a:cs typeface="+mn-cs"/>
                </a:rPr>
                <a:t>nfrastructure</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s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S</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ervice (IaaS)</a:t>
              </a:r>
            </a:p>
          </p:txBody>
        </p:sp>
        <p:sp>
          <p:nvSpPr>
            <p:cNvPr id="6" name="Rectangle 5">
              <a:extLst>
                <a:ext uri="{FF2B5EF4-FFF2-40B4-BE49-F238E27FC236}">
                  <a16:creationId xmlns:a16="http://schemas.microsoft.com/office/drawing/2014/main" id="{BF0AF706-26FC-4E5A-9883-801ED88720DE}"/>
                </a:ext>
              </a:extLst>
            </p:cNvPr>
            <p:cNvSpPr/>
            <p:nvPr/>
          </p:nvSpPr>
          <p:spPr>
            <a:xfrm>
              <a:off x="4074208" y="5266693"/>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Storage</a:t>
              </a:r>
            </a:p>
          </p:txBody>
        </p:sp>
        <p:sp>
          <p:nvSpPr>
            <p:cNvPr id="7" name="Rectangle 6">
              <a:extLst>
                <a:ext uri="{FF2B5EF4-FFF2-40B4-BE49-F238E27FC236}">
                  <a16:creationId xmlns:a16="http://schemas.microsoft.com/office/drawing/2014/main" id="{7037684D-EBB1-4AF2-B21D-16CDB0C331F3}"/>
                </a:ext>
              </a:extLst>
            </p:cNvPr>
            <p:cNvSpPr/>
            <p:nvPr/>
          </p:nvSpPr>
          <p:spPr>
            <a:xfrm>
              <a:off x="4074208" y="4812176"/>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Servers</a:t>
              </a:r>
            </a:p>
          </p:txBody>
        </p:sp>
        <p:sp>
          <p:nvSpPr>
            <p:cNvPr id="8" name="Rectangle 7">
              <a:extLst>
                <a:ext uri="{FF2B5EF4-FFF2-40B4-BE49-F238E27FC236}">
                  <a16:creationId xmlns:a16="http://schemas.microsoft.com/office/drawing/2014/main" id="{7CDF7E63-E8F9-461B-8B2F-CCD1EB14D1D8}"/>
                </a:ext>
              </a:extLst>
            </p:cNvPr>
            <p:cNvSpPr/>
            <p:nvPr/>
          </p:nvSpPr>
          <p:spPr>
            <a:xfrm>
              <a:off x="4074208" y="5721208"/>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Networking</a:t>
              </a:r>
            </a:p>
          </p:txBody>
        </p:sp>
        <p:sp>
          <p:nvSpPr>
            <p:cNvPr id="9" name="Rectangle 8">
              <a:extLst>
                <a:ext uri="{FF2B5EF4-FFF2-40B4-BE49-F238E27FC236}">
                  <a16:creationId xmlns:a16="http://schemas.microsoft.com/office/drawing/2014/main" id="{CC3BE0CE-0FB3-40CA-96F5-C4B6254A3AFE}"/>
                </a:ext>
              </a:extLst>
            </p:cNvPr>
            <p:cNvSpPr/>
            <p:nvPr/>
          </p:nvSpPr>
          <p:spPr>
            <a:xfrm>
              <a:off x="4074208" y="3903139"/>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O/S</a:t>
              </a:r>
            </a:p>
          </p:txBody>
        </p:sp>
        <p:sp>
          <p:nvSpPr>
            <p:cNvPr id="10" name="Rectangle 9">
              <a:extLst>
                <a:ext uri="{FF2B5EF4-FFF2-40B4-BE49-F238E27FC236}">
                  <a16:creationId xmlns:a16="http://schemas.microsoft.com/office/drawing/2014/main" id="{C02C52FD-0246-49F2-B800-274EB12D686A}"/>
                </a:ext>
              </a:extLst>
            </p:cNvPr>
            <p:cNvSpPr/>
            <p:nvPr/>
          </p:nvSpPr>
          <p:spPr>
            <a:xfrm>
              <a:off x="4074208" y="3448622"/>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Middleware</a:t>
              </a:r>
            </a:p>
          </p:txBody>
        </p:sp>
        <p:sp>
          <p:nvSpPr>
            <p:cNvPr id="11" name="Rectangle 10">
              <a:extLst>
                <a:ext uri="{FF2B5EF4-FFF2-40B4-BE49-F238E27FC236}">
                  <a16:creationId xmlns:a16="http://schemas.microsoft.com/office/drawing/2014/main" id="{E83847F5-0662-47C6-B832-EDABAC5AE349}"/>
                </a:ext>
              </a:extLst>
            </p:cNvPr>
            <p:cNvSpPr/>
            <p:nvPr/>
          </p:nvSpPr>
          <p:spPr>
            <a:xfrm>
              <a:off x="4074208" y="4357658"/>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Virtualization</a:t>
              </a:r>
            </a:p>
          </p:txBody>
        </p:sp>
        <p:sp>
          <p:nvSpPr>
            <p:cNvPr id="12" name="Rectangle 11">
              <a:extLst>
                <a:ext uri="{FF2B5EF4-FFF2-40B4-BE49-F238E27FC236}">
                  <a16:creationId xmlns:a16="http://schemas.microsoft.com/office/drawing/2014/main" id="{23CE719A-9482-4EE0-80FE-30239BC1D397}"/>
                </a:ext>
              </a:extLst>
            </p:cNvPr>
            <p:cNvSpPr/>
            <p:nvPr/>
          </p:nvSpPr>
          <p:spPr>
            <a:xfrm>
              <a:off x="4074208" y="2539588"/>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Data</a:t>
              </a:r>
            </a:p>
          </p:txBody>
        </p:sp>
        <p:sp>
          <p:nvSpPr>
            <p:cNvPr id="13" name="Rectangle 12">
              <a:extLst>
                <a:ext uri="{FF2B5EF4-FFF2-40B4-BE49-F238E27FC236}">
                  <a16:creationId xmlns:a16="http://schemas.microsoft.com/office/drawing/2014/main" id="{AF6C87C9-C3DC-4250-B5CA-347AF5EB7966}"/>
                </a:ext>
              </a:extLst>
            </p:cNvPr>
            <p:cNvSpPr/>
            <p:nvPr/>
          </p:nvSpPr>
          <p:spPr>
            <a:xfrm>
              <a:off x="4074208" y="2085069"/>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Applications</a:t>
              </a:r>
            </a:p>
          </p:txBody>
        </p:sp>
        <p:sp>
          <p:nvSpPr>
            <p:cNvPr id="14" name="Rectangle 13">
              <a:extLst>
                <a:ext uri="{FF2B5EF4-FFF2-40B4-BE49-F238E27FC236}">
                  <a16:creationId xmlns:a16="http://schemas.microsoft.com/office/drawing/2014/main" id="{62836F2A-799F-4C40-A617-00C636DC2225}"/>
                </a:ext>
              </a:extLst>
            </p:cNvPr>
            <p:cNvSpPr/>
            <p:nvPr/>
          </p:nvSpPr>
          <p:spPr>
            <a:xfrm>
              <a:off x="4074208" y="2994105"/>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Runtime</a:t>
              </a:r>
            </a:p>
          </p:txBody>
        </p:sp>
        <p:sp>
          <p:nvSpPr>
            <p:cNvPr id="15" name="Left Brace 14">
              <a:extLst>
                <a:ext uri="{FF2B5EF4-FFF2-40B4-BE49-F238E27FC236}">
                  <a16:creationId xmlns:a16="http://schemas.microsoft.com/office/drawing/2014/main" id="{408EE0D0-E7E6-4B91-B3E5-A6E93A966C79}"/>
                </a:ext>
              </a:extLst>
            </p:cNvPr>
            <p:cNvSpPr/>
            <p:nvPr/>
          </p:nvSpPr>
          <p:spPr>
            <a:xfrm flipH="1">
              <a:off x="5720590" y="4316574"/>
              <a:ext cx="228448" cy="1762830"/>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16" name="TextBox 56">
              <a:extLst>
                <a:ext uri="{FF2B5EF4-FFF2-40B4-BE49-F238E27FC236}">
                  <a16:creationId xmlns:a16="http://schemas.microsoft.com/office/drawing/2014/main" id="{FC753F5B-E3EE-4165-B94E-A50709E7E59D}"/>
                </a:ext>
              </a:extLst>
            </p:cNvPr>
            <p:cNvSpPr txBox="1"/>
            <p:nvPr/>
          </p:nvSpPr>
          <p:spPr>
            <a:xfrm flipH="1">
              <a:off x="5893557" y="4272924"/>
              <a:ext cx="400328" cy="1890894"/>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Managed by Microsoft</a:t>
              </a:r>
            </a:p>
          </p:txBody>
        </p:sp>
        <p:sp>
          <p:nvSpPr>
            <p:cNvPr id="17" name="Left Brace 16">
              <a:extLst>
                <a:ext uri="{FF2B5EF4-FFF2-40B4-BE49-F238E27FC236}">
                  <a16:creationId xmlns:a16="http://schemas.microsoft.com/office/drawing/2014/main" id="{C227590D-17CE-4ECF-881B-D55050B7C006}"/>
                </a:ext>
              </a:extLst>
            </p:cNvPr>
            <p:cNvSpPr/>
            <p:nvPr/>
          </p:nvSpPr>
          <p:spPr>
            <a:xfrm>
              <a:off x="3888211" y="2085068"/>
              <a:ext cx="133263" cy="2198814"/>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18" name="TextBox 58">
              <a:extLst>
                <a:ext uri="{FF2B5EF4-FFF2-40B4-BE49-F238E27FC236}">
                  <a16:creationId xmlns:a16="http://schemas.microsoft.com/office/drawing/2014/main" id="{37D76E00-7BFC-4300-9E79-A64AE5617799}"/>
                </a:ext>
              </a:extLst>
            </p:cNvPr>
            <p:cNvSpPr txBox="1"/>
            <p:nvPr/>
          </p:nvSpPr>
          <p:spPr>
            <a:xfrm>
              <a:off x="3355757" y="2369155"/>
              <a:ext cx="615888" cy="1592840"/>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You scale, make </a:t>
              </a:r>
            </a:p>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resilient &amp; manage</a:t>
              </a:r>
            </a:p>
          </p:txBody>
        </p:sp>
      </p:grpSp>
      <p:grpSp>
        <p:nvGrpSpPr>
          <p:cNvPr id="19" name="Group 18">
            <a:extLst>
              <a:ext uri="{FF2B5EF4-FFF2-40B4-BE49-F238E27FC236}">
                <a16:creationId xmlns:a16="http://schemas.microsoft.com/office/drawing/2014/main" id="{8AF41629-E501-413D-8223-DF9565A1BE86}"/>
              </a:ext>
            </a:extLst>
          </p:cNvPr>
          <p:cNvGrpSpPr/>
          <p:nvPr/>
        </p:nvGrpSpPr>
        <p:grpSpPr>
          <a:xfrm>
            <a:off x="6212038" y="1063438"/>
            <a:ext cx="2893457" cy="4792919"/>
            <a:chOff x="6116126" y="1314693"/>
            <a:chExt cx="2895032" cy="4795527"/>
          </a:xfrm>
        </p:grpSpPr>
        <p:sp>
          <p:nvSpPr>
            <p:cNvPr id="20" name="Rectangle 19">
              <a:extLst>
                <a:ext uri="{FF2B5EF4-FFF2-40B4-BE49-F238E27FC236}">
                  <a16:creationId xmlns:a16="http://schemas.microsoft.com/office/drawing/2014/main" id="{946CD104-F265-414E-A2D7-C8D5E936C70D}"/>
                </a:ext>
              </a:extLst>
            </p:cNvPr>
            <p:cNvSpPr/>
            <p:nvPr/>
          </p:nvSpPr>
          <p:spPr>
            <a:xfrm>
              <a:off x="6451787" y="1314693"/>
              <a:ext cx="1998986" cy="639656"/>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999" b="1" i="0" u="none" strike="noStrike" kern="1200" cap="none" spc="0" normalizeH="0" baseline="0" noProof="0" dirty="0">
                  <a:ln>
                    <a:noFill/>
                  </a:ln>
                  <a:solidFill>
                    <a:schemeClr val="bg1"/>
                  </a:solidFill>
                  <a:effectLst/>
                  <a:uLnTx/>
                  <a:uFillTx/>
                  <a:latin typeface="Segoe UI"/>
                  <a:ea typeface="Kozuka Gothic Pro R" pitchFamily="34" charset="-128"/>
                  <a:cs typeface="+mn-cs"/>
                </a:rPr>
                <a:t>P</a:t>
              </a:r>
              <a:r>
                <a:rPr kumimoji="0" lang="en-US" sz="1999" b="0" i="0" u="none" strike="noStrike" kern="1200" cap="none" spc="0" normalizeH="0" baseline="0" noProof="0" dirty="0">
                  <a:ln>
                    <a:noFill/>
                  </a:ln>
                  <a:solidFill>
                    <a:schemeClr val="bg1"/>
                  </a:solidFill>
                  <a:effectLst/>
                  <a:uLnTx/>
                  <a:uFillTx/>
                  <a:latin typeface="Segoe UI"/>
                  <a:ea typeface="Kozuka Gothic Pro R" pitchFamily="34" charset="-128"/>
                  <a:cs typeface="+mn-cs"/>
                </a:rPr>
                <a:t>latform</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s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S</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ervice (PaaS)</a:t>
              </a:r>
            </a:p>
          </p:txBody>
        </p:sp>
        <p:sp>
          <p:nvSpPr>
            <p:cNvPr id="21" name="Left Brace 20">
              <a:extLst>
                <a:ext uri="{FF2B5EF4-FFF2-40B4-BE49-F238E27FC236}">
                  <a16:creationId xmlns:a16="http://schemas.microsoft.com/office/drawing/2014/main" id="{BB902658-A620-4137-9EBD-E4D540253A8F}"/>
                </a:ext>
              </a:extLst>
            </p:cNvPr>
            <p:cNvSpPr/>
            <p:nvPr/>
          </p:nvSpPr>
          <p:spPr>
            <a:xfrm flipH="1">
              <a:off x="8267018" y="2989341"/>
              <a:ext cx="209441" cy="3120879"/>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22" name="TextBox 54">
              <a:extLst>
                <a:ext uri="{FF2B5EF4-FFF2-40B4-BE49-F238E27FC236}">
                  <a16:creationId xmlns:a16="http://schemas.microsoft.com/office/drawing/2014/main" id="{3CF5418F-8259-4351-A5B9-3D03572D5CA4}"/>
                </a:ext>
              </a:extLst>
            </p:cNvPr>
            <p:cNvSpPr txBox="1"/>
            <p:nvPr/>
          </p:nvSpPr>
          <p:spPr>
            <a:xfrm flipH="1">
              <a:off x="8395270" y="3473032"/>
              <a:ext cx="615888" cy="218787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Scale, Resilience and </a:t>
              </a:r>
              <a:b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b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management by Microsoft</a:t>
              </a:r>
            </a:p>
          </p:txBody>
        </p:sp>
        <p:sp>
          <p:nvSpPr>
            <p:cNvPr id="23" name="Left Brace 22">
              <a:extLst>
                <a:ext uri="{FF2B5EF4-FFF2-40B4-BE49-F238E27FC236}">
                  <a16:creationId xmlns:a16="http://schemas.microsoft.com/office/drawing/2014/main" id="{3A224DCE-010B-46C9-8B1C-85F385357F46}"/>
                </a:ext>
              </a:extLst>
            </p:cNvPr>
            <p:cNvSpPr/>
            <p:nvPr/>
          </p:nvSpPr>
          <p:spPr>
            <a:xfrm>
              <a:off x="6458887" y="2066029"/>
              <a:ext cx="152299" cy="847163"/>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24" name="TextBox 60">
              <a:extLst>
                <a:ext uri="{FF2B5EF4-FFF2-40B4-BE49-F238E27FC236}">
                  <a16:creationId xmlns:a16="http://schemas.microsoft.com/office/drawing/2014/main" id="{CE9DB9B2-CAAE-459C-B3F9-84A5AEB3AFA4}"/>
                </a:ext>
              </a:extLst>
            </p:cNvPr>
            <p:cNvSpPr txBox="1"/>
            <p:nvPr/>
          </p:nvSpPr>
          <p:spPr>
            <a:xfrm>
              <a:off x="6116126" y="1950951"/>
              <a:ext cx="400328" cy="1071003"/>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You manage</a:t>
              </a:r>
            </a:p>
          </p:txBody>
        </p:sp>
        <p:sp>
          <p:nvSpPr>
            <p:cNvPr id="25" name="Rectangle 24">
              <a:extLst>
                <a:ext uri="{FF2B5EF4-FFF2-40B4-BE49-F238E27FC236}">
                  <a16:creationId xmlns:a16="http://schemas.microsoft.com/office/drawing/2014/main" id="{0576309B-B7DA-4EAF-A7EB-FEE9825ED8FC}"/>
                </a:ext>
              </a:extLst>
            </p:cNvPr>
            <p:cNvSpPr/>
            <p:nvPr/>
          </p:nvSpPr>
          <p:spPr>
            <a:xfrm>
              <a:off x="6620608" y="5266692"/>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Storage</a:t>
              </a:r>
            </a:p>
          </p:txBody>
        </p:sp>
        <p:sp>
          <p:nvSpPr>
            <p:cNvPr id="26" name="Rectangle 25">
              <a:extLst>
                <a:ext uri="{FF2B5EF4-FFF2-40B4-BE49-F238E27FC236}">
                  <a16:creationId xmlns:a16="http://schemas.microsoft.com/office/drawing/2014/main" id="{02897050-B40C-4DCF-92ED-FB928D79B5D6}"/>
                </a:ext>
              </a:extLst>
            </p:cNvPr>
            <p:cNvSpPr/>
            <p:nvPr/>
          </p:nvSpPr>
          <p:spPr>
            <a:xfrm>
              <a:off x="6620608" y="481217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Servers</a:t>
              </a:r>
            </a:p>
          </p:txBody>
        </p:sp>
        <p:sp>
          <p:nvSpPr>
            <p:cNvPr id="27" name="Rectangle 26">
              <a:extLst>
                <a:ext uri="{FF2B5EF4-FFF2-40B4-BE49-F238E27FC236}">
                  <a16:creationId xmlns:a16="http://schemas.microsoft.com/office/drawing/2014/main" id="{9795AECB-DDB4-411D-B856-FB308A38B8E7}"/>
                </a:ext>
              </a:extLst>
            </p:cNvPr>
            <p:cNvSpPr/>
            <p:nvPr/>
          </p:nvSpPr>
          <p:spPr>
            <a:xfrm>
              <a:off x="6620608" y="5721208"/>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Networking</a:t>
              </a:r>
            </a:p>
          </p:txBody>
        </p:sp>
        <p:sp>
          <p:nvSpPr>
            <p:cNvPr id="28" name="Rectangle 27">
              <a:extLst>
                <a:ext uri="{FF2B5EF4-FFF2-40B4-BE49-F238E27FC236}">
                  <a16:creationId xmlns:a16="http://schemas.microsoft.com/office/drawing/2014/main" id="{9FCC8F48-3019-4724-83C8-D300DBD6DCCB}"/>
                </a:ext>
              </a:extLst>
            </p:cNvPr>
            <p:cNvSpPr/>
            <p:nvPr/>
          </p:nvSpPr>
          <p:spPr>
            <a:xfrm>
              <a:off x="6620608" y="3903138"/>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O/S</a:t>
              </a:r>
            </a:p>
          </p:txBody>
        </p:sp>
        <p:sp>
          <p:nvSpPr>
            <p:cNvPr id="29" name="Rectangle 28">
              <a:extLst>
                <a:ext uri="{FF2B5EF4-FFF2-40B4-BE49-F238E27FC236}">
                  <a16:creationId xmlns:a16="http://schemas.microsoft.com/office/drawing/2014/main" id="{2DC116C5-7B9B-4BF6-80D6-368DCEA68FA6}"/>
                </a:ext>
              </a:extLst>
            </p:cNvPr>
            <p:cNvSpPr/>
            <p:nvPr/>
          </p:nvSpPr>
          <p:spPr>
            <a:xfrm>
              <a:off x="6620608" y="3448620"/>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Middleware</a:t>
              </a:r>
            </a:p>
          </p:txBody>
        </p:sp>
        <p:sp>
          <p:nvSpPr>
            <p:cNvPr id="30" name="Rectangle 29">
              <a:extLst>
                <a:ext uri="{FF2B5EF4-FFF2-40B4-BE49-F238E27FC236}">
                  <a16:creationId xmlns:a16="http://schemas.microsoft.com/office/drawing/2014/main" id="{706B8AE5-58B4-4570-BE2E-2839EBB9E229}"/>
                </a:ext>
              </a:extLst>
            </p:cNvPr>
            <p:cNvSpPr/>
            <p:nvPr/>
          </p:nvSpPr>
          <p:spPr>
            <a:xfrm>
              <a:off x="6620608" y="4357657"/>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Virtualization</a:t>
              </a:r>
            </a:p>
          </p:txBody>
        </p:sp>
        <p:sp>
          <p:nvSpPr>
            <p:cNvPr id="31" name="Rectangle 30">
              <a:extLst>
                <a:ext uri="{FF2B5EF4-FFF2-40B4-BE49-F238E27FC236}">
                  <a16:creationId xmlns:a16="http://schemas.microsoft.com/office/drawing/2014/main" id="{82CEC66C-E134-40C9-9D6B-FDF91AF7F54E}"/>
                </a:ext>
              </a:extLst>
            </p:cNvPr>
            <p:cNvSpPr/>
            <p:nvPr/>
          </p:nvSpPr>
          <p:spPr>
            <a:xfrm>
              <a:off x="6620608" y="2085067"/>
              <a:ext cx="1637155"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Applications</a:t>
              </a:r>
            </a:p>
          </p:txBody>
        </p:sp>
        <p:sp>
          <p:nvSpPr>
            <p:cNvPr id="32" name="Rectangle 31">
              <a:extLst>
                <a:ext uri="{FF2B5EF4-FFF2-40B4-BE49-F238E27FC236}">
                  <a16:creationId xmlns:a16="http://schemas.microsoft.com/office/drawing/2014/main" id="{F68FAF6C-8C5E-4D2D-BCA8-0CC0129D7ED0}"/>
                </a:ext>
              </a:extLst>
            </p:cNvPr>
            <p:cNvSpPr/>
            <p:nvPr/>
          </p:nvSpPr>
          <p:spPr>
            <a:xfrm>
              <a:off x="6620608" y="299410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Runtime</a:t>
              </a:r>
            </a:p>
          </p:txBody>
        </p:sp>
        <p:sp>
          <p:nvSpPr>
            <p:cNvPr id="33" name="Rectangle 32">
              <a:extLst>
                <a:ext uri="{FF2B5EF4-FFF2-40B4-BE49-F238E27FC236}">
                  <a16:creationId xmlns:a16="http://schemas.microsoft.com/office/drawing/2014/main" id="{64FBAB44-A98C-4D0C-A7E8-70ED592A3B79}"/>
                </a:ext>
              </a:extLst>
            </p:cNvPr>
            <p:cNvSpPr/>
            <p:nvPr/>
          </p:nvSpPr>
          <p:spPr>
            <a:xfrm>
              <a:off x="6620608" y="2539586"/>
              <a:ext cx="1637155"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Data</a:t>
              </a:r>
            </a:p>
          </p:txBody>
        </p:sp>
      </p:grpSp>
      <p:grpSp>
        <p:nvGrpSpPr>
          <p:cNvPr id="34" name="Group 33">
            <a:extLst>
              <a:ext uri="{FF2B5EF4-FFF2-40B4-BE49-F238E27FC236}">
                <a16:creationId xmlns:a16="http://schemas.microsoft.com/office/drawing/2014/main" id="{62C9C12B-6ECD-47EF-86D6-7D8F26B6BA55}"/>
              </a:ext>
            </a:extLst>
          </p:cNvPr>
          <p:cNvGrpSpPr/>
          <p:nvPr/>
        </p:nvGrpSpPr>
        <p:grpSpPr>
          <a:xfrm>
            <a:off x="620525" y="1009543"/>
            <a:ext cx="2422908" cy="4846812"/>
            <a:chOff x="825250" y="1245362"/>
            <a:chExt cx="2424226" cy="4849451"/>
          </a:xfrm>
        </p:grpSpPr>
        <p:sp>
          <p:nvSpPr>
            <p:cNvPr id="35" name="Rectangle 34">
              <a:extLst>
                <a:ext uri="{FF2B5EF4-FFF2-40B4-BE49-F238E27FC236}">
                  <a16:creationId xmlns:a16="http://schemas.microsoft.com/office/drawing/2014/main" id="{BB72A6E1-4401-408D-BBFF-7FFB286A9E0E}"/>
                </a:ext>
              </a:extLst>
            </p:cNvPr>
            <p:cNvSpPr/>
            <p:nvPr/>
          </p:nvSpPr>
          <p:spPr>
            <a:xfrm>
              <a:off x="1383939" y="1245362"/>
              <a:ext cx="1865537" cy="639656"/>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999" b="0" i="0" u="none" strike="noStrike" kern="1200" cap="none" spc="0" normalizeH="0" baseline="0" noProof="0" dirty="0">
                  <a:ln>
                    <a:noFill/>
                  </a:ln>
                  <a:solidFill>
                    <a:schemeClr val="bg1"/>
                  </a:solidFill>
                  <a:effectLst/>
                  <a:uLnTx/>
                  <a:uFillTx/>
                  <a:latin typeface="Segoe UI"/>
                  <a:ea typeface="Kozuka Gothic Pro R" pitchFamily="34" charset="-128"/>
                  <a:cs typeface="+mn-cs"/>
                </a:rPr>
                <a:t>On Premises</a:t>
              </a:r>
            </a:p>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Physical / Virtual</a:t>
              </a:r>
            </a:p>
          </p:txBody>
        </p:sp>
        <p:sp>
          <p:nvSpPr>
            <p:cNvPr id="36" name="TextBox 52">
              <a:extLst>
                <a:ext uri="{FF2B5EF4-FFF2-40B4-BE49-F238E27FC236}">
                  <a16:creationId xmlns:a16="http://schemas.microsoft.com/office/drawing/2014/main" id="{CB9B4399-2C7A-4DDE-AB81-7FC8E8E34CB3}"/>
                </a:ext>
              </a:extLst>
            </p:cNvPr>
            <p:cNvSpPr txBox="1"/>
            <p:nvPr/>
          </p:nvSpPr>
          <p:spPr>
            <a:xfrm>
              <a:off x="825250" y="2495755"/>
              <a:ext cx="400328" cy="304101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a:ea typeface="Kozuka Gothic Pro R" pitchFamily="34" charset="-128"/>
                  <a:cs typeface="+mn-cs"/>
                </a:rPr>
                <a:t>You scale, make resilient and manage</a:t>
              </a:r>
            </a:p>
          </p:txBody>
        </p:sp>
        <p:sp>
          <p:nvSpPr>
            <p:cNvPr id="37" name="Rectangle 36">
              <a:extLst>
                <a:ext uri="{FF2B5EF4-FFF2-40B4-BE49-F238E27FC236}">
                  <a16:creationId xmlns:a16="http://schemas.microsoft.com/office/drawing/2014/main" id="{2907C393-2ADC-4BEA-B7D4-2D52BA13E1EA}"/>
                </a:ext>
              </a:extLst>
            </p:cNvPr>
            <p:cNvSpPr/>
            <p:nvPr/>
          </p:nvSpPr>
          <p:spPr>
            <a:xfrm>
              <a:off x="1522291" y="5259551"/>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Storage</a:t>
              </a:r>
            </a:p>
          </p:txBody>
        </p:sp>
        <p:sp>
          <p:nvSpPr>
            <p:cNvPr id="38" name="Rectangle 37">
              <a:extLst>
                <a:ext uri="{FF2B5EF4-FFF2-40B4-BE49-F238E27FC236}">
                  <a16:creationId xmlns:a16="http://schemas.microsoft.com/office/drawing/2014/main" id="{E3100838-4156-456B-93B5-82AEB2F06EAD}"/>
                </a:ext>
              </a:extLst>
            </p:cNvPr>
            <p:cNvSpPr/>
            <p:nvPr/>
          </p:nvSpPr>
          <p:spPr>
            <a:xfrm>
              <a:off x="1522291" y="4805034"/>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Servers</a:t>
              </a:r>
            </a:p>
          </p:txBody>
        </p:sp>
        <p:sp>
          <p:nvSpPr>
            <p:cNvPr id="39" name="Rectangle 38">
              <a:extLst>
                <a:ext uri="{FF2B5EF4-FFF2-40B4-BE49-F238E27FC236}">
                  <a16:creationId xmlns:a16="http://schemas.microsoft.com/office/drawing/2014/main" id="{59AC9644-28F3-47C4-BD3C-3E92B28F2DE2}"/>
                </a:ext>
              </a:extLst>
            </p:cNvPr>
            <p:cNvSpPr/>
            <p:nvPr/>
          </p:nvSpPr>
          <p:spPr>
            <a:xfrm>
              <a:off x="1522291" y="5714066"/>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Networking</a:t>
              </a:r>
            </a:p>
          </p:txBody>
        </p:sp>
        <p:sp>
          <p:nvSpPr>
            <p:cNvPr id="40" name="Rectangle 39">
              <a:extLst>
                <a:ext uri="{FF2B5EF4-FFF2-40B4-BE49-F238E27FC236}">
                  <a16:creationId xmlns:a16="http://schemas.microsoft.com/office/drawing/2014/main" id="{16267C4B-4D61-4E78-8455-08D0061CE788}"/>
                </a:ext>
              </a:extLst>
            </p:cNvPr>
            <p:cNvSpPr/>
            <p:nvPr/>
          </p:nvSpPr>
          <p:spPr>
            <a:xfrm>
              <a:off x="1522291" y="3895997"/>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O/S</a:t>
              </a:r>
            </a:p>
          </p:txBody>
        </p:sp>
        <p:sp>
          <p:nvSpPr>
            <p:cNvPr id="41" name="Rectangle 40">
              <a:extLst>
                <a:ext uri="{FF2B5EF4-FFF2-40B4-BE49-F238E27FC236}">
                  <a16:creationId xmlns:a16="http://schemas.microsoft.com/office/drawing/2014/main" id="{D261B6C8-833C-4C4F-88D0-217E34B1B124}"/>
                </a:ext>
              </a:extLst>
            </p:cNvPr>
            <p:cNvSpPr/>
            <p:nvPr/>
          </p:nvSpPr>
          <p:spPr>
            <a:xfrm>
              <a:off x="1522291" y="3441481"/>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Middleware</a:t>
              </a:r>
            </a:p>
          </p:txBody>
        </p:sp>
        <p:sp>
          <p:nvSpPr>
            <p:cNvPr id="42" name="Rectangle 41">
              <a:extLst>
                <a:ext uri="{FF2B5EF4-FFF2-40B4-BE49-F238E27FC236}">
                  <a16:creationId xmlns:a16="http://schemas.microsoft.com/office/drawing/2014/main" id="{F4150DD1-A531-433C-AAC4-9F76B713DB99}"/>
                </a:ext>
              </a:extLst>
            </p:cNvPr>
            <p:cNvSpPr/>
            <p:nvPr/>
          </p:nvSpPr>
          <p:spPr>
            <a:xfrm>
              <a:off x="1522291" y="4350516"/>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Virtualization</a:t>
              </a:r>
            </a:p>
          </p:txBody>
        </p:sp>
        <p:sp>
          <p:nvSpPr>
            <p:cNvPr id="43" name="Rectangle 42">
              <a:extLst>
                <a:ext uri="{FF2B5EF4-FFF2-40B4-BE49-F238E27FC236}">
                  <a16:creationId xmlns:a16="http://schemas.microsoft.com/office/drawing/2014/main" id="{9BA5C91F-2385-4D9B-BCDA-F8C6B12A3CEE}"/>
                </a:ext>
              </a:extLst>
            </p:cNvPr>
            <p:cNvSpPr/>
            <p:nvPr/>
          </p:nvSpPr>
          <p:spPr>
            <a:xfrm>
              <a:off x="1522291" y="2532446"/>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Data</a:t>
              </a:r>
            </a:p>
          </p:txBody>
        </p:sp>
        <p:sp>
          <p:nvSpPr>
            <p:cNvPr id="44" name="Rectangle 43">
              <a:extLst>
                <a:ext uri="{FF2B5EF4-FFF2-40B4-BE49-F238E27FC236}">
                  <a16:creationId xmlns:a16="http://schemas.microsoft.com/office/drawing/2014/main" id="{AA17317D-FA52-4B07-9B63-E13DF174B193}"/>
                </a:ext>
              </a:extLst>
            </p:cNvPr>
            <p:cNvSpPr/>
            <p:nvPr/>
          </p:nvSpPr>
          <p:spPr>
            <a:xfrm>
              <a:off x="1522291" y="2077927"/>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Applications</a:t>
              </a:r>
            </a:p>
          </p:txBody>
        </p:sp>
        <p:sp>
          <p:nvSpPr>
            <p:cNvPr id="45" name="Rectangle 44">
              <a:extLst>
                <a:ext uri="{FF2B5EF4-FFF2-40B4-BE49-F238E27FC236}">
                  <a16:creationId xmlns:a16="http://schemas.microsoft.com/office/drawing/2014/main" id="{529C335D-73A5-4FD1-B057-5A4BBE5433AE}"/>
                </a:ext>
              </a:extLst>
            </p:cNvPr>
            <p:cNvSpPr/>
            <p:nvPr/>
          </p:nvSpPr>
          <p:spPr>
            <a:xfrm>
              <a:off x="1522291" y="2986963"/>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Runtime</a:t>
              </a:r>
            </a:p>
          </p:txBody>
        </p:sp>
        <p:sp>
          <p:nvSpPr>
            <p:cNvPr id="46" name="Left Brace 45">
              <a:extLst>
                <a:ext uri="{FF2B5EF4-FFF2-40B4-BE49-F238E27FC236}">
                  <a16:creationId xmlns:a16="http://schemas.microsoft.com/office/drawing/2014/main" id="{3623917A-A5F7-4D37-8918-8E4802F034C2}"/>
                </a:ext>
              </a:extLst>
            </p:cNvPr>
            <p:cNvSpPr/>
            <p:nvPr/>
          </p:nvSpPr>
          <p:spPr>
            <a:xfrm>
              <a:off x="1273223" y="2077925"/>
              <a:ext cx="243449" cy="4016888"/>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endParaRPr>
            </a:p>
          </p:txBody>
        </p:sp>
      </p:grpSp>
      <p:grpSp>
        <p:nvGrpSpPr>
          <p:cNvPr id="47" name="Group 46">
            <a:extLst>
              <a:ext uri="{FF2B5EF4-FFF2-40B4-BE49-F238E27FC236}">
                <a16:creationId xmlns:a16="http://schemas.microsoft.com/office/drawing/2014/main" id="{5F7F0DDE-5F85-4C86-8671-AFABBBD2F2E6}"/>
              </a:ext>
            </a:extLst>
          </p:cNvPr>
          <p:cNvGrpSpPr/>
          <p:nvPr/>
        </p:nvGrpSpPr>
        <p:grpSpPr>
          <a:xfrm>
            <a:off x="9221537" y="1071702"/>
            <a:ext cx="2714556" cy="4784653"/>
            <a:chOff x="9430942" y="1314695"/>
            <a:chExt cx="2716034" cy="4787256"/>
          </a:xfrm>
        </p:grpSpPr>
        <p:sp>
          <p:nvSpPr>
            <p:cNvPr id="48" name="Rectangle 47">
              <a:extLst>
                <a:ext uri="{FF2B5EF4-FFF2-40B4-BE49-F238E27FC236}">
                  <a16:creationId xmlns:a16="http://schemas.microsoft.com/office/drawing/2014/main" id="{090DC01A-5BDF-4876-828E-0E0CC7C049E4}"/>
                </a:ext>
              </a:extLst>
            </p:cNvPr>
            <p:cNvSpPr/>
            <p:nvPr/>
          </p:nvSpPr>
          <p:spPr>
            <a:xfrm>
              <a:off x="9430942" y="1314695"/>
              <a:ext cx="2026915" cy="639656"/>
            </a:xfrm>
            <a:prstGeom prst="rect">
              <a:avLst/>
            </a:prstGeom>
            <a:noFill/>
            <a:ln w="9525" cap="flat" cmpd="sng" algn="ctr">
              <a:noFill/>
              <a:prstDash val="solid"/>
            </a:ln>
            <a:effectLst/>
          </p:spPr>
          <p:txBody>
            <a:bodyPr lIns="91307" tIns="0" rIns="91307"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999" b="1" i="0" u="none" strike="noStrike" kern="1200" cap="none" spc="0" normalizeH="0" baseline="0" noProof="0" dirty="0">
                  <a:ln>
                    <a:noFill/>
                  </a:ln>
                  <a:solidFill>
                    <a:schemeClr val="bg1"/>
                  </a:solidFill>
                  <a:effectLst/>
                  <a:uLnTx/>
                  <a:uFillTx/>
                  <a:latin typeface="Segoe UI"/>
                  <a:ea typeface="Kozuka Gothic Pro R" pitchFamily="34" charset="-128"/>
                  <a:cs typeface="+mn-cs"/>
                </a:rPr>
                <a:t>S</a:t>
              </a:r>
              <a:r>
                <a:rPr kumimoji="0" lang="en-US" sz="1999" b="0" i="0" u="none" strike="noStrike" kern="1200" cap="none" spc="0" normalizeH="0" baseline="0" noProof="0" dirty="0">
                  <a:ln>
                    <a:noFill/>
                  </a:ln>
                  <a:solidFill>
                    <a:schemeClr val="bg1"/>
                  </a:solidFill>
                  <a:effectLst/>
                  <a:uLnTx/>
                  <a:uFillTx/>
                  <a:latin typeface="Segoe UI"/>
                  <a:ea typeface="Kozuka Gothic Pro R" pitchFamily="34" charset="-128"/>
                  <a:cs typeface="+mn-cs"/>
                </a:rPr>
                <a:t>oftware</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s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S</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ervice (SaaS)</a:t>
              </a:r>
            </a:p>
          </p:txBody>
        </p:sp>
        <p:sp>
          <p:nvSpPr>
            <p:cNvPr id="49" name="Rectangle 48">
              <a:extLst>
                <a:ext uri="{FF2B5EF4-FFF2-40B4-BE49-F238E27FC236}">
                  <a16:creationId xmlns:a16="http://schemas.microsoft.com/office/drawing/2014/main" id="{FF164A9C-4D4A-4B10-B473-3A7A1045B3DC}"/>
                </a:ext>
              </a:extLst>
            </p:cNvPr>
            <p:cNvSpPr/>
            <p:nvPr/>
          </p:nvSpPr>
          <p:spPr>
            <a:xfrm>
              <a:off x="9631457" y="5266691"/>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Storage</a:t>
              </a:r>
            </a:p>
          </p:txBody>
        </p:sp>
        <p:sp>
          <p:nvSpPr>
            <p:cNvPr id="50" name="Rectangle 49">
              <a:extLst>
                <a:ext uri="{FF2B5EF4-FFF2-40B4-BE49-F238E27FC236}">
                  <a16:creationId xmlns:a16="http://schemas.microsoft.com/office/drawing/2014/main" id="{58C8759C-76E7-4C85-8ADA-DD09C10248C7}"/>
                </a:ext>
              </a:extLst>
            </p:cNvPr>
            <p:cNvSpPr/>
            <p:nvPr/>
          </p:nvSpPr>
          <p:spPr>
            <a:xfrm>
              <a:off x="9631457" y="4812172"/>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Servers</a:t>
              </a:r>
            </a:p>
          </p:txBody>
        </p:sp>
        <p:sp>
          <p:nvSpPr>
            <p:cNvPr id="51" name="Rectangle 50">
              <a:extLst>
                <a:ext uri="{FF2B5EF4-FFF2-40B4-BE49-F238E27FC236}">
                  <a16:creationId xmlns:a16="http://schemas.microsoft.com/office/drawing/2014/main" id="{90898486-9699-4DCA-B8E4-2B53B0255DF9}"/>
                </a:ext>
              </a:extLst>
            </p:cNvPr>
            <p:cNvSpPr/>
            <p:nvPr/>
          </p:nvSpPr>
          <p:spPr>
            <a:xfrm>
              <a:off x="9631457" y="572120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Networking</a:t>
              </a:r>
            </a:p>
          </p:txBody>
        </p:sp>
        <p:sp>
          <p:nvSpPr>
            <p:cNvPr id="52" name="Rectangle 51">
              <a:extLst>
                <a:ext uri="{FF2B5EF4-FFF2-40B4-BE49-F238E27FC236}">
                  <a16:creationId xmlns:a16="http://schemas.microsoft.com/office/drawing/2014/main" id="{F07ED4FD-2746-4782-8C02-53CD8145900C}"/>
                </a:ext>
              </a:extLst>
            </p:cNvPr>
            <p:cNvSpPr/>
            <p:nvPr/>
          </p:nvSpPr>
          <p:spPr>
            <a:xfrm>
              <a:off x="9631457" y="3903137"/>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O/S</a:t>
              </a:r>
            </a:p>
          </p:txBody>
        </p:sp>
        <p:sp>
          <p:nvSpPr>
            <p:cNvPr id="53" name="Rectangle 52">
              <a:extLst>
                <a:ext uri="{FF2B5EF4-FFF2-40B4-BE49-F238E27FC236}">
                  <a16:creationId xmlns:a16="http://schemas.microsoft.com/office/drawing/2014/main" id="{188D611E-033F-4159-9185-C70D96ED7411}"/>
                </a:ext>
              </a:extLst>
            </p:cNvPr>
            <p:cNvSpPr/>
            <p:nvPr/>
          </p:nvSpPr>
          <p:spPr>
            <a:xfrm>
              <a:off x="9631457" y="3448618"/>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Middleware</a:t>
              </a:r>
            </a:p>
          </p:txBody>
        </p:sp>
        <p:sp>
          <p:nvSpPr>
            <p:cNvPr id="54" name="Rectangle 53">
              <a:extLst>
                <a:ext uri="{FF2B5EF4-FFF2-40B4-BE49-F238E27FC236}">
                  <a16:creationId xmlns:a16="http://schemas.microsoft.com/office/drawing/2014/main" id="{4ADAD860-888F-4E0D-B685-A68FC885FC1F}"/>
                </a:ext>
              </a:extLst>
            </p:cNvPr>
            <p:cNvSpPr/>
            <p:nvPr/>
          </p:nvSpPr>
          <p:spPr>
            <a:xfrm>
              <a:off x="9631457" y="4357653"/>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Virtualization</a:t>
              </a:r>
            </a:p>
          </p:txBody>
        </p:sp>
        <p:sp>
          <p:nvSpPr>
            <p:cNvPr id="55" name="Rectangle 54">
              <a:extLst>
                <a:ext uri="{FF2B5EF4-FFF2-40B4-BE49-F238E27FC236}">
                  <a16:creationId xmlns:a16="http://schemas.microsoft.com/office/drawing/2014/main" id="{1B56A42A-78F1-4999-B60B-E78AAD357713}"/>
                </a:ext>
              </a:extLst>
            </p:cNvPr>
            <p:cNvSpPr/>
            <p:nvPr/>
          </p:nvSpPr>
          <p:spPr>
            <a:xfrm>
              <a:off x="9631457" y="2085065"/>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Applications</a:t>
              </a:r>
            </a:p>
          </p:txBody>
        </p:sp>
        <p:sp>
          <p:nvSpPr>
            <p:cNvPr id="56" name="Rectangle 55">
              <a:extLst>
                <a:ext uri="{FF2B5EF4-FFF2-40B4-BE49-F238E27FC236}">
                  <a16:creationId xmlns:a16="http://schemas.microsoft.com/office/drawing/2014/main" id="{1FFC07B0-910B-442A-9E07-392DF8F0E89B}"/>
                </a:ext>
              </a:extLst>
            </p:cNvPr>
            <p:cNvSpPr/>
            <p:nvPr/>
          </p:nvSpPr>
          <p:spPr>
            <a:xfrm>
              <a:off x="9631457" y="2994101"/>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Runtime</a:t>
              </a:r>
            </a:p>
          </p:txBody>
        </p:sp>
        <p:sp>
          <p:nvSpPr>
            <p:cNvPr id="57" name="Rectangle 56">
              <a:extLst>
                <a:ext uri="{FF2B5EF4-FFF2-40B4-BE49-F238E27FC236}">
                  <a16:creationId xmlns:a16="http://schemas.microsoft.com/office/drawing/2014/main" id="{2254A45E-A1ED-4E96-83E3-3D36EB067174}"/>
                </a:ext>
              </a:extLst>
            </p:cNvPr>
            <p:cNvSpPr/>
            <p:nvPr/>
          </p:nvSpPr>
          <p:spPr>
            <a:xfrm>
              <a:off x="9631457" y="253958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Data</a:t>
              </a:r>
            </a:p>
          </p:txBody>
        </p:sp>
        <p:sp>
          <p:nvSpPr>
            <p:cNvPr id="58" name="TextBox 54">
              <a:extLst>
                <a:ext uri="{FF2B5EF4-FFF2-40B4-BE49-F238E27FC236}">
                  <a16:creationId xmlns:a16="http://schemas.microsoft.com/office/drawing/2014/main" id="{66BDAEB0-5DB9-46A8-90B2-9EFFF55BABB6}"/>
                </a:ext>
              </a:extLst>
            </p:cNvPr>
            <p:cNvSpPr txBox="1"/>
            <p:nvPr/>
          </p:nvSpPr>
          <p:spPr>
            <a:xfrm flipH="1">
              <a:off x="11531088" y="2951814"/>
              <a:ext cx="615888" cy="218787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Scale, Resilience and </a:t>
              </a:r>
              <a:b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b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management by Microsoft</a:t>
              </a:r>
            </a:p>
          </p:txBody>
        </p:sp>
        <p:sp>
          <p:nvSpPr>
            <p:cNvPr id="59" name="Left Brace 58">
              <a:extLst>
                <a:ext uri="{FF2B5EF4-FFF2-40B4-BE49-F238E27FC236}">
                  <a16:creationId xmlns:a16="http://schemas.microsoft.com/office/drawing/2014/main" id="{426A08A0-6393-4398-BE69-7C253A4A8D1A}"/>
                </a:ext>
              </a:extLst>
            </p:cNvPr>
            <p:cNvSpPr/>
            <p:nvPr/>
          </p:nvSpPr>
          <p:spPr>
            <a:xfrm flipH="1">
              <a:off x="11298215" y="2078125"/>
              <a:ext cx="243449" cy="4016888"/>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grpSp>
      <p:sp>
        <p:nvSpPr>
          <p:cNvPr id="60" name="Rectangle 59">
            <a:extLst>
              <a:ext uri="{FF2B5EF4-FFF2-40B4-BE49-F238E27FC236}">
                <a16:creationId xmlns:a16="http://schemas.microsoft.com/office/drawing/2014/main" id="{AE77E3F1-0D9E-44A2-9552-F97E763C4307}"/>
              </a:ext>
            </a:extLst>
          </p:cNvPr>
          <p:cNvSpPr/>
          <p:nvPr/>
        </p:nvSpPr>
        <p:spPr>
          <a:xfrm>
            <a:off x="3886751" y="5941944"/>
            <a:ext cx="1636265" cy="528709"/>
          </a:xfrm>
          <a:prstGeom prst="rect">
            <a:avLst/>
          </a:prstGeom>
          <a:solidFill>
            <a:srgbClr val="FFC0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Azure</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Virtual Machines</a:t>
            </a:r>
          </a:p>
        </p:txBody>
      </p:sp>
      <p:sp>
        <p:nvSpPr>
          <p:cNvPr id="61" name="Rectangle 60">
            <a:extLst>
              <a:ext uri="{FF2B5EF4-FFF2-40B4-BE49-F238E27FC236}">
                <a16:creationId xmlns:a16="http://schemas.microsoft.com/office/drawing/2014/main" id="{D92F22F7-53D6-4360-8D8D-140EF5A883AF}"/>
              </a:ext>
            </a:extLst>
          </p:cNvPr>
          <p:cNvSpPr/>
          <p:nvPr/>
        </p:nvSpPr>
        <p:spPr>
          <a:xfrm>
            <a:off x="6706829" y="5941944"/>
            <a:ext cx="1636265" cy="528709"/>
          </a:xfrm>
          <a:prstGeom prst="rect">
            <a:avLst/>
          </a:prstGeom>
          <a:solidFill>
            <a:srgbClr val="FFC0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Azure</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Cloud Services</a:t>
            </a:r>
          </a:p>
        </p:txBody>
      </p:sp>
    </p:spTree>
    <p:extLst>
      <p:ext uri="{BB962C8B-B14F-4D97-AF65-F5344CB8AC3E}">
        <p14:creationId xmlns:p14="http://schemas.microsoft.com/office/powerpoint/2010/main" val="26629885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wipe(down)">
                                      <p:cBhvr>
                                        <p:cTn id="10" dur="1000"/>
                                        <p:tgtEl>
                                          <p:spTgt spid="6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down)">
                                      <p:cBhvr>
                                        <p:cTn id="15" dur="1000"/>
                                        <p:tgtEl>
                                          <p:spTgt spid="19"/>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wipe(down)">
                                      <p:cBhvr>
                                        <p:cTn id="18" dur="1000"/>
                                        <p:tgtEl>
                                          <p:spTgt spid="6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down)">
                                      <p:cBhvr>
                                        <p:cTn id="23" dur="1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057024-50C2-4657-ACEE-4582F0E839D5}"/>
              </a:ext>
            </a:extLst>
          </p:cNvPr>
          <p:cNvSpPr>
            <a:spLocks noGrp="1"/>
          </p:cNvSpPr>
          <p:nvPr>
            <p:ph type="body" sz="quarter" idx="10"/>
          </p:nvPr>
        </p:nvSpPr>
        <p:spPr>
          <a:xfrm>
            <a:off x="426424" y="1120573"/>
            <a:ext cx="11339774" cy="3521733"/>
          </a:xfrm>
        </p:spPr>
        <p:txBody>
          <a:bodyPr/>
          <a:lstStyle/>
          <a:p>
            <a:r>
              <a:rPr lang="en-US" b="0" dirty="0"/>
              <a:t>A data warehouse is a large collection of business data used to help an organization make decisions. Data in the Data Warehouse has been identified as valuable to specifically defined business cases and is stored in a structured way readily available for reporting and data analysis.</a:t>
            </a:r>
          </a:p>
          <a:p>
            <a:r>
              <a:rPr lang="en-US" dirty="0"/>
              <a:t>It is not a Database</a:t>
            </a:r>
          </a:p>
          <a:p>
            <a:r>
              <a:rPr lang="en-US" b="0" dirty="0"/>
              <a:t>Different workload types: transactional (DB) versus analytics (DW)</a:t>
            </a:r>
          </a:p>
          <a:p>
            <a:r>
              <a:rPr lang="en-US" dirty="0"/>
              <a:t>It is not a Data Lake</a:t>
            </a:r>
          </a:p>
          <a:p>
            <a:r>
              <a:rPr lang="en-US" b="0" dirty="0"/>
              <a:t>They are different, can co-exist and compliment each other</a:t>
            </a:r>
          </a:p>
          <a:p>
            <a:r>
              <a:rPr lang="en-US" dirty="0"/>
              <a:t>It is not a Data Mart</a:t>
            </a:r>
          </a:p>
          <a:p>
            <a:r>
              <a:rPr lang="en-AU" b="0" dirty="0"/>
              <a:t>A data mart is a subject-oriented database populated from a subset of the Data Warehouse</a:t>
            </a:r>
          </a:p>
        </p:txBody>
      </p:sp>
      <p:sp>
        <p:nvSpPr>
          <p:cNvPr id="3" name="Title 2">
            <a:extLst>
              <a:ext uri="{FF2B5EF4-FFF2-40B4-BE49-F238E27FC236}">
                <a16:creationId xmlns:a16="http://schemas.microsoft.com/office/drawing/2014/main" id="{DADE1593-F55C-47E2-AD0F-71FA2CE4C257}"/>
              </a:ext>
            </a:extLst>
          </p:cNvPr>
          <p:cNvSpPr>
            <a:spLocks noGrp="1"/>
          </p:cNvSpPr>
          <p:nvPr>
            <p:ph type="title"/>
          </p:nvPr>
        </p:nvSpPr>
        <p:spPr/>
        <p:txBody>
          <a:bodyPr/>
          <a:lstStyle/>
          <a:p>
            <a:r>
              <a:rPr lang="en-AU" dirty="0"/>
              <a:t>What is a Data Warehouse?</a:t>
            </a:r>
          </a:p>
        </p:txBody>
      </p:sp>
    </p:spTree>
    <p:extLst>
      <p:ext uri="{BB962C8B-B14F-4D97-AF65-F5344CB8AC3E}">
        <p14:creationId xmlns:p14="http://schemas.microsoft.com/office/powerpoint/2010/main" val="420329421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Warehousing</a:t>
            </a:r>
          </a:p>
        </p:txBody>
      </p:sp>
    </p:spTree>
    <p:custDataLst>
      <p:tags r:id="rId1"/>
    </p:custDataLst>
    <p:extLst>
      <p:ext uri="{BB962C8B-B14F-4D97-AF65-F5344CB8AC3E}">
        <p14:creationId xmlns:p14="http://schemas.microsoft.com/office/powerpoint/2010/main" val="122996772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10022268" cy="3535032"/>
          </a:xfrm>
        </p:spPr>
        <p:txBody>
          <a:bodyPr/>
          <a:lstStyle/>
          <a:p>
            <a:r>
              <a:rPr lang="en-US" dirty="0"/>
              <a:t>Begin with the end in mind</a:t>
            </a:r>
          </a:p>
        </p:txBody>
      </p:sp>
    </p:spTree>
    <p:custDataLst>
      <p:tags r:id="rId1"/>
    </p:custDataLst>
    <p:extLst>
      <p:ext uri="{BB962C8B-B14F-4D97-AF65-F5344CB8AC3E}">
        <p14:creationId xmlns:p14="http://schemas.microsoft.com/office/powerpoint/2010/main" val="132206495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a:xfrm>
            <a:off x="426424" y="939816"/>
            <a:ext cx="7858932" cy="543226"/>
          </a:xfrm>
        </p:spPr>
        <p:txBody>
          <a:bodyPr/>
          <a:lstStyle/>
          <a:p>
            <a:r>
              <a:rPr lang="en-US" dirty="0"/>
              <a:t>The modern data warehouse extends the scope of the data warehouse to serve Big Data that’s prepared with techniques beyond relational ETL</a:t>
            </a:r>
          </a:p>
        </p:txBody>
      </p:sp>
      <p:sp>
        <p:nvSpPr>
          <p:cNvPr id="21" name="Title 20"/>
          <p:cNvSpPr>
            <a:spLocks noGrp="1"/>
          </p:cNvSpPr>
          <p:nvPr>
            <p:ph type="title"/>
          </p:nvPr>
        </p:nvSpPr>
        <p:spPr/>
        <p:txBody>
          <a:bodyPr/>
          <a:lstStyle/>
          <a:p>
            <a:pPr lvl="0"/>
            <a:r>
              <a:rPr lang="en-US" dirty="0"/>
              <a:t>Modern data warehousing</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437318"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chemeClr val="tx1"/>
                  </a:solidFill>
                  <a:effectLst/>
                  <a:uLnTx/>
                  <a:uFillTx/>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236685"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043514"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get insights from our devices in real-time”</a:t>
              </a:r>
            </a:p>
            <a:p>
              <a:pPr lvl="0">
                <a:spcAft>
                  <a:spcPts val="1200"/>
                </a:spcAft>
                <a:defRPr/>
              </a:pPr>
              <a:endParaRPr lang="en-US" sz="1400" dirty="0">
                <a:solidFill>
                  <a:srgbClr val="353535"/>
                </a:solidFill>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
        <p:nvSpPr>
          <p:cNvPr id="29" name="Rectangle 28">
            <a:extLst>
              <a:ext uri="{FF2B5EF4-FFF2-40B4-BE49-F238E27FC236}">
                <a16:creationId xmlns:a16="http://schemas.microsoft.com/office/drawing/2014/main" id="{922FC4A0-740C-444D-BBE6-578E47193E46}"/>
              </a:ext>
            </a:extLst>
          </p:cNvPr>
          <p:cNvSpPr/>
          <p:nvPr/>
        </p:nvSpPr>
        <p:spPr bwMode="auto">
          <a:xfrm>
            <a:off x="3901366" y="2302030"/>
            <a:ext cx="7238859"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Tree>
    <p:custDataLst>
      <p:tags r:id="rId1"/>
    </p:custDataLst>
    <p:extLst>
      <p:ext uri="{BB962C8B-B14F-4D97-AF65-F5344CB8AC3E}">
        <p14:creationId xmlns:p14="http://schemas.microsoft.com/office/powerpoint/2010/main" val="1086949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SQL Server and Azure SQL Database</a:t>
            </a:r>
          </a:p>
        </p:txBody>
      </p:sp>
    </p:spTree>
    <p:custDataLst>
      <p:tags r:id="rId1"/>
    </p:custDataLst>
    <p:extLst>
      <p:ext uri="{BB962C8B-B14F-4D97-AF65-F5344CB8AC3E}">
        <p14:creationId xmlns:p14="http://schemas.microsoft.com/office/powerpoint/2010/main" val="295221260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Rectangle 176"/>
          <p:cNvSpPr/>
          <p:nvPr/>
        </p:nvSpPr>
        <p:spPr bwMode="auto">
          <a:xfrm>
            <a:off x="9821960" y="1551132"/>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Insights in minutes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and rich reports</a:t>
            </a:r>
          </a:p>
        </p:txBody>
      </p:sp>
      <p:sp>
        <p:nvSpPr>
          <p:cNvPr id="179" name="Rectangle 178"/>
          <p:cNvSpPr/>
          <p:nvPr/>
        </p:nvSpPr>
        <p:spPr bwMode="auto">
          <a:xfrm>
            <a:off x="2657420" y="1551132"/>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Choice of platform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and language</a:t>
            </a:r>
          </a:p>
        </p:txBody>
      </p:sp>
      <p:sp>
        <p:nvSpPr>
          <p:cNvPr id="181" name="Rectangle 180"/>
          <p:cNvSpPr/>
          <p:nvPr/>
        </p:nvSpPr>
        <p:spPr bwMode="auto">
          <a:xfrm>
            <a:off x="7433780" y="1551132"/>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secure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over the last 8 years</a:t>
            </a:r>
            <a:r>
              <a:rPr kumimoji="0" lang="en-US" sz="1200" b="1" i="0" u="none" strike="noStrike" kern="0" cap="none" spc="0" normalizeH="0" baseline="30000" noProof="0" dirty="0">
                <a:ln>
                  <a:noFill/>
                </a:ln>
                <a:solidFill>
                  <a:srgbClr val="0078D7"/>
                </a:solidFill>
                <a:effectLst/>
                <a:uLnTx/>
                <a:uFillTx/>
                <a:latin typeface="Segoe UI Semibold" charset="0"/>
                <a:ea typeface="Segoe UI Semibold" charset="0"/>
                <a:cs typeface="Segoe UI Semibold" charset="0"/>
              </a:rPr>
              <a:t>5</a:t>
            </a:r>
          </a:p>
        </p:txBody>
      </p:sp>
      <p:graphicFrame>
        <p:nvGraphicFramePr>
          <p:cNvPr id="185" name="Chart 184">
            <a:extLst>
              <a:ext uri="{FF2B5EF4-FFF2-40B4-BE49-F238E27FC236}">
                <a16:creationId xmlns:a16="http://schemas.microsoft.com/office/drawing/2014/main" id="{70704024-56B2-4A33-A8E4-F0C2FF875539}"/>
              </a:ext>
            </a:extLst>
          </p:cNvPr>
          <p:cNvGraphicFramePr/>
          <p:nvPr/>
        </p:nvGraphicFramePr>
        <p:xfrm>
          <a:off x="7365287" y="2196545"/>
          <a:ext cx="2168521" cy="2157204"/>
        </p:xfrm>
        <a:graphic>
          <a:graphicData uri="http://schemas.openxmlformats.org/drawingml/2006/chart">
            <c:chart xmlns:c="http://schemas.openxmlformats.org/drawingml/2006/chart" xmlns:r="http://schemas.openxmlformats.org/officeDocument/2006/relationships" r:id="rId3"/>
          </a:graphicData>
        </a:graphic>
      </p:graphicFrame>
      <p:sp>
        <p:nvSpPr>
          <p:cNvPr id="187" name="AutoShape 14">
            <a:extLst>
              <a:ext uri="{FF2B5EF4-FFF2-40B4-BE49-F238E27FC236}">
                <a16:creationId xmlns:a16="http://schemas.microsoft.com/office/drawing/2014/main" id="{1E47D1B0-680A-4130-A603-76BF80068841}"/>
              </a:ext>
            </a:extLst>
          </p:cNvPr>
          <p:cNvSpPr>
            <a:spLocks noChangeAspect="1" noChangeArrowheads="1" noTextEdit="1"/>
          </p:cNvSpPr>
          <p:nvPr/>
        </p:nvSpPr>
        <p:spPr bwMode="auto">
          <a:xfrm>
            <a:off x="10452827" y="3009281"/>
            <a:ext cx="771864" cy="1055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9" tIns="44789" rIns="89579" bIns="44789" numCol="1" anchor="t" anchorCtr="0" compatLnSpc="1">
            <a:prstTxWarp prst="textNoShape">
              <a:avLst/>
            </a:prstTxWarp>
          </a:bodyPr>
          <a:lstStyle/>
          <a:p>
            <a:pPr marL="0" marR="0" lvl="0" indent="0" algn="l" defTabSz="913489" rtl="0" eaLnBrk="1" fontAlgn="auto" latinLnBrk="0" hangingPunct="1">
              <a:lnSpc>
                <a:spcPct val="100000"/>
              </a:lnSpc>
              <a:spcBef>
                <a:spcPts val="0"/>
              </a:spcBef>
              <a:spcAft>
                <a:spcPts val="0"/>
              </a:spcAft>
              <a:buClrTx/>
              <a:buSzTx/>
              <a:buFontTx/>
              <a:buNone/>
              <a:tabLst/>
              <a:defRPr/>
            </a:pPr>
            <a:endParaRPr kumimoji="0" lang="en-US" sz="1077" b="0" i="0" u="none" strike="noStrike" kern="0" cap="none" spc="0" normalizeH="0" baseline="0" noProof="0" dirty="0">
              <a:ln>
                <a:noFill/>
              </a:ln>
              <a:solidFill>
                <a:srgbClr val="505050"/>
              </a:solidFill>
              <a:effectLst/>
              <a:uLnTx/>
              <a:uFillTx/>
              <a:latin typeface="Segoe UI"/>
              <a:ea typeface="+mn-ea"/>
              <a:cs typeface="+mn-cs"/>
            </a:endParaRPr>
          </a:p>
        </p:txBody>
      </p:sp>
      <p:sp>
        <p:nvSpPr>
          <p:cNvPr id="188" name="TextBox 187">
            <a:extLst>
              <a:ext uri="{FF2B5EF4-FFF2-40B4-BE49-F238E27FC236}">
                <a16:creationId xmlns:a16="http://schemas.microsoft.com/office/drawing/2014/main" id="{A6797694-6A0A-41E4-B52E-074019ADDC8C}"/>
              </a:ext>
            </a:extLst>
          </p:cNvPr>
          <p:cNvSpPr txBox="1"/>
          <p:nvPr/>
        </p:nvSpPr>
        <p:spPr>
          <a:xfrm>
            <a:off x="9885969" y="3759349"/>
            <a:ext cx="1975102" cy="589392"/>
          </a:xfrm>
          <a:prstGeom prst="rect">
            <a:avLst/>
          </a:prstGeom>
          <a:noFill/>
        </p:spPr>
        <p:txBody>
          <a:bodyPr wrap="square" lIns="91440" tIns="45720" rIns="91440" bIns="45720" rtlCol="0" anchor="b">
            <a:spAutoFit/>
          </a:bodyPr>
          <a:lstStyle/>
          <a:p>
            <a:pPr marL="0" marR="0" lvl="0" indent="0" algn="ctr" defTabSz="930968" rtl="0" eaLnBrk="1" fontAlgn="auto" latinLnBrk="0" hangingPunct="1">
              <a:lnSpc>
                <a:spcPct val="105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The best of Power BI and</a:t>
            </a:r>
            <a:b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b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SQL Server Reporting Services in Power BI Report Server</a:t>
            </a:r>
          </a:p>
        </p:txBody>
      </p:sp>
      <p:sp>
        <p:nvSpPr>
          <p:cNvPr id="189" name="AutoShape 14">
            <a:extLst>
              <a:ext uri="{FF2B5EF4-FFF2-40B4-BE49-F238E27FC236}">
                <a16:creationId xmlns:a16="http://schemas.microsoft.com/office/drawing/2014/main" id="{E298AFF3-F594-4DF7-A51B-2E4C7EBD79D3}"/>
              </a:ext>
            </a:extLst>
          </p:cNvPr>
          <p:cNvSpPr>
            <a:spLocks noChangeAspect="1" noChangeArrowheads="1" noTextEdit="1"/>
          </p:cNvSpPr>
          <p:nvPr/>
        </p:nvSpPr>
        <p:spPr bwMode="auto">
          <a:xfrm>
            <a:off x="10407459" y="3010609"/>
            <a:ext cx="771864" cy="1055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9" tIns="44789" rIns="89579" bIns="44789" numCol="1" anchor="t" anchorCtr="0" compatLnSpc="1">
            <a:prstTxWarp prst="textNoShape">
              <a:avLst/>
            </a:prstTxWarp>
          </a:bodyPr>
          <a:lstStyle/>
          <a:p>
            <a:pPr marL="0" marR="0" lvl="0" indent="0" algn="l" defTabSz="913489" rtl="0" eaLnBrk="1" fontAlgn="auto" latinLnBrk="0" hangingPunct="1">
              <a:lnSpc>
                <a:spcPct val="100000"/>
              </a:lnSpc>
              <a:spcBef>
                <a:spcPts val="0"/>
              </a:spcBef>
              <a:spcAft>
                <a:spcPts val="0"/>
              </a:spcAft>
              <a:buClrTx/>
              <a:buSzTx/>
              <a:buFontTx/>
              <a:buNone/>
              <a:tabLst/>
              <a:defRPr/>
            </a:pPr>
            <a:endParaRPr kumimoji="0" lang="en-US" sz="1077" b="0" i="0" u="none" strike="noStrike" kern="0" cap="none" spc="0" normalizeH="0" baseline="0" noProof="0" dirty="0">
              <a:ln>
                <a:noFill/>
              </a:ln>
              <a:solidFill>
                <a:srgbClr val="002050"/>
              </a:solidFill>
              <a:effectLst/>
              <a:uLnTx/>
              <a:uFillTx/>
              <a:latin typeface="Segoe UI"/>
              <a:ea typeface="+mn-ea"/>
              <a:cs typeface="+mn-cs"/>
            </a:endParaRPr>
          </a:p>
        </p:txBody>
      </p:sp>
      <p:sp>
        <p:nvSpPr>
          <p:cNvPr id="74" name="Rectangle 73">
            <a:extLst>
              <a:ext uri="{FF2B5EF4-FFF2-40B4-BE49-F238E27FC236}">
                <a16:creationId xmlns:a16="http://schemas.microsoft.com/office/drawing/2014/main" id="{022E80B3-2E03-4ECC-8067-0F4F386FB9CD}"/>
              </a:ext>
            </a:extLst>
          </p:cNvPr>
          <p:cNvSpPr/>
          <p:nvPr/>
        </p:nvSpPr>
        <p:spPr bwMode="auto">
          <a:xfrm>
            <a:off x="5045600" y="1551132"/>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Industry-leading performance </a:t>
            </a:r>
          </a:p>
        </p:txBody>
      </p:sp>
      <p:sp>
        <p:nvSpPr>
          <p:cNvPr id="84" name="Rectangle 83">
            <a:extLst>
              <a:ext uri="{FF2B5EF4-FFF2-40B4-BE49-F238E27FC236}">
                <a16:creationId xmlns:a16="http://schemas.microsoft.com/office/drawing/2014/main" id="{FBF5AC61-8053-4CF2-8322-5A5351032DA9}"/>
              </a:ext>
            </a:extLst>
          </p:cNvPr>
          <p:cNvSpPr/>
          <p:nvPr/>
        </p:nvSpPr>
        <p:spPr>
          <a:xfrm>
            <a:off x="5245709" y="3656757"/>
            <a:ext cx="1702902" cy="691984"/>
          </a:xfrm>
          <a:prstGeom prst="rect">
            <a:avLst/>
          </a:prstGeom>
        </p:spPr>
        <p:txBody>
          <a:bodyPr wrap="square" lIns="91440" tIns="45720" rIns="91440" bIns="45720" anchor="b">
            <a:spAutoFit/>
          </a:bodyPr>
          <a:lstStyle/>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#1 OLTP performance</a:t>
            </a:r>
            <a:r>
              <a:rPr kumimoji="0" lang="en-US" sz="1050" b="0" i="0" u="none" strike="noStrike" kern="0" cap="none" spc="0" normalizeH="0" baseline="3000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1</a:t>
            </a:r>
          </a:p>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#1 DW performance on 1TB</a:t>
            </a:r>
            <a:r>
              <a:rPr kumimoji="0" lang="en-US" sz="1050" b="0" i="0" u="none" strike="noStrike" kern="0" cap="none" spc="0" normalizeH="0" baseline="3000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2</a:t>
            </a: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 10TB</a:t>
            </a:r>
            <a:r>
              <a:rPr kumimoji="0" lang="en-US" sz="1050" b="0" i="0" u="none" strike="noStrike" kern="0" cap="none" spc="0" normalizeH="0" baseline="3000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3</a:t>
            </a: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 and 30TB</a:t>
            </a:r>
            <a:r>
              <a:rPr kumimoji="0" lang="en-US" sz="1050" b="0" i="0" u="none" strike="noStrike" kern="0" cap="none" spc="0" normalizeH="0" baseline="3000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4</a:t>
            </a:r>
          </a:p>
        </p:txBody>
      </p:sp>
      <p:cxnSp>
        <p:nvCxnSpPr>
          <p:cNvPr id="4" name="Straight Connector 3"/>
          <p:cNvCxnSpPr/>
          <p:nvPr/>
        </p:nvCxnSpPr>
        <p:spPr>
          <a:xfrm>
            <a:off x="4903070" y="1618112"/>
            <a:ext cx="0" cy="2785331"/>
          </a:xfrm>
          <a:prstGeom prst="line">
            <a:avLst/>
          </a:prstGeom>
          <a:ln w="127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7291250" y="1618112"/>
            <a:ext cx="0" cy="2785331"/>
          </a:xfrm>
          <a:prstGeom prst="line">
            <a:avLst/>
          </a:prstGeom>
          <a:ln w="127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9679430" y="1618112"/>
            <a:ext cx="0" cy="2785331"/>
          </a:xfrm>
          <a:prstGeom prst="line">
            <a:avLst/>
          </a:prstGeom>
          <a:ln w="127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2514890" y="1618112"/>
            <a:ext cx="0" cy="2785331"/>
          </a:xfrm>
          <a:prstGeom prst="line">
            <a:avLst/>
          </a:prstGeom>
          <a:ln w="127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1524649" y="5588424"/>
            <a:ext cx="9142703" cy="0"/>
          </a:xfrm>
          <a:prstGeom prst="line">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8CB4FD4-97CF-47E7-A092-5454A7632C6F}"/>
              </a:ext>
            </a:extLst>
          </p:cNvPr>
          <p:cNvSpPr txBox="1"/>
          <p:nvPr/>
        </p:nvSpPr>
        <p:spPr>
          <a:xfrm>
            <a:off x="460844" y="5766082"/>
            <a:ext cx="1063806" cy="237757"/>
          </a:xfrm>
          <a:prstGeom prst="rect">
            <a:avLst/>
          </a:prstGeom>
          <a:noFill/>
        </p:spPr>
        <p:txBody>
          <a:bodyPr wrap="square" lIns="0" r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Private cloud</a:t>
            </a:r>
          </a:p>
        </p:txBody>
      </p:sp>
      <p:sp>
        <p:nvSpPr>
          <p:cNvPr id="96" name="TextBox 95">
            <a:extLst>
              <a:ext uri="{FF2B5EF4-FFF2-40B4-BE49-F238E27FC236}">
                <a16:creationId xmlns:a16="http://schemas.microsoft.com/office/drawing/2014/main" id="{31C359FF-466E-49D2-A4CE-9B356BB2FAC5}"/>
              </a:ext>
            </a:extLst>
          </p:cNvPr>
          <p:cNvSpPr txBox="1"/>
          <p:nvPr/>
        </p:nvSpPr>
        <p:spPr>
          <a:xfrm>
            <a:off x="10661992" y="5766082"/>
            <a:ext cx="1121055" cy="237757"/>
          </a:xfrm>
          <a:prstGeom prst="rect">
            <a:avLst/>
          </a:prstGeom>
          <a:noFill/>
        </p:spPr>
        <p:txBody>
          <a:bodyPr wrap="square" lIns="0" r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Public cloud</a:t>
            </a:r>
          </a:p>
        </p:txBody>
      </p:sp>
      <p:sp>
        <p:nvSpPr>
          <p:cNvPr id="94" name="TextBox 93">
            <a:extLst>
              <a:ext uri="{FF2B5EF4-FFF2-40B4-BE49-F238E27FC236}">
                <a16:creationId xmlns:a16="http://schemas.microsoft.com/office/drawing/2014/main" id="{CF798B69-B547-46E4-9422-C595E65FBEE8}"/>
              </a:ext>
            </a:extLst>
          </p:cNvPr>
          <p:cNvSpPr txBox="1"/>
          <p:nvPr/>
        </p:nvSpPr>
        <p:spPr>
          <a:xfrm>
            <a:off x="7650679" y="5117544"/>
            <a:ext cx="2413098" cy="276999"/>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consistent data platform</a:t>
            </a:r>
          </a:p>
        </p:txBody>
      </p:sp>
      <p:sp>
        <p:nvSpPr>
          <p:cNvPr id="71" name="TextBox 70">
            <a:extLst>
              <a:ext uri="{FF2B5EF4-FFF2-40B4-BE49-F238E27FC236}">
                <a16:creationId xmlns:a16="http://schemas.microsoft.com/office/drawing/2014/main" id="{9386994A-C608-4664-85BD-4CF8D5666690}"/>
              </a:ext>
            </a:extLst>
          </p:cNvPr>
          <p:cNvSpPr txBox="1"/>
          <p:nvPr/>
        </p:nvSpPr>
        <p:spPr>
          <a:xfrm>
            <a:off x="2122865" y="5117543"/>
            <a:ext cx="2413098" cy="276999"/>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In-memory across all workloads</a:t>
            </a:r>
          </a:p>
        </p:txBody>
      </p:sp>
      <p:sp>
        <p:nvSpPr>
          <p:cNvPr id="73" name="TextBox 72">
            <a:extLst>
              <a:ext uri="{FF2B5EF4-FFF2-40B4-BE49-F238E27FC236}">
                <a16:creationId xmlns:a16="http://schemas.microsoft.com/office/drawing/2014/main" id="{DFA27AFE-6D76-8942-85DB-68D5ADD1085E}"/>
              </a:ext>
            </a:extLst>
          </p:cNvPr>
          <p:cNvSpPr txBox="1"/>
          <p:nvPr/>
        </p:nvSpPr>
        <p:spPr>
          <a:xfrm>
            <a:off x="5134177" y="5722286"/>
            <a:ext cx="1918288" cy="276999"/>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1/10th the cost of Oracle </a:t>
            </a:r>
          </a:p>
        </p:txBody>
      </p:sp>
      <p:cxnSp>
        <p:nvCxnSpPr>
          <p:cNvPr id="14" name="Straight Connector 13">
            <a:extLst>
              <a:ext uri="{FF2B5EF4-FFF2-40B4-BE49-F238E27FC236}">
                <a16:creationId xmlns:a16="http://schemas.microsoft.com/office/drawing/2014/main" id="{DDF4C9EF-4D25-BB46-A996-4BE7C437FD40}"/>
              </a:ext>
            </a:extLst>
          </p:cNvPr>
          <p:cNvCxnSpPr/>
          <p:nvPr/>
        </p:nvCxnSpPr>
        <p:spPr>
          <a:xfrm>
            <a:off x="458000" y="4760947"/>
            <a:ext cx="11276001"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1E93E66-A25D-5246-A907-E68C67C2DB7C}"/>
              </a:ext>
            </a:extLst>
          </p:cNvPr>
          <p:cNvGrpSpPr/>
          <p:nvPr/>
        </p:nvGrpSpPr>
        <p:grpSpPr>
          <a:xfrm>
            <a:off x="2669398" y="3715665"/>
            <a:ext cx="2219096" cy="633082"/>
            <a:chOff x="426355" y="3363322"/>
            <a:chExt cx="2112468" cy="633171"/>
          </a:xfrm>
        </p:grpSpPr>
        <p:sp>
          <p:nvSpPr>
            <p:cNvPr id="120" name="Rectangle 119">
              <a:extLst>
                <a:ext uri="{FF2B5EF4-FFF2-40B4-BE49-F238E27FC236}">
                  <a16:creationId xmlns:a16="http://schemas.microsoft.com/office/drawing/2014/main" id="{B3AB2A48-C320-4C78-AFD0-49834DFB3951}"/>
                </a:ext>
              </a:extLst>
            </p:cNvPr>
            <p:cNvSpPr/>
            <p:nvPr/>
          </p:nvSpPr>
          <p:spPr>
            <a:xfrm>
              <a:off x="426355" y="3368028"/>
              <a:ext cx="558814" cy="628465"/>
            </a:xfrm>
            <a:prstGeom prst="rect">
              <a:avLst/>
            </a:prstGeom>
            <a:ln>
              <a:noFill/>
            </a:ln>
          </p:spPr>
          <p:txBody>
            <a:bodyPr wrap="none" lIns="91440" tIns="45720" rIns="91440" bIns="45720" anchor="b">
              <a:spAutoFit/>
            </a:bodyPr>
            <a:lstStyle/>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T-SQL</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Java</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C/C++</a:t>
              </a:r>
            </a:p>
          </p:txBody>
        </p:sp>
        <p:sp>
          <p:nvSpPr>
            <p:cNvPr id="121" name="Rectangle 120">
              <a:extLst>
                <a:ext uri="{FF2B5EF4-FFF2-40B4-BE49-F238E27FC236}">
                  <a16:creationId xmlns:a16="http://schemas.microsoft.com/office/drawing/2014/main" id="{A3A2A1D3-E641-40CD-B46F-2D004DE06085}"/>
                </a:ext>
              </a:extLst>
            </p:cNvPr>
            <p:cNvSpPr/>
            <p:nvPr/>
          </p:nvSpPr>
          <p:spPr>
            <a:xfrm>
              <a:off x="1064828" y="3368027"/>
              <a:ext cx="797014" cy="628466"/>
            </a:xfrm>
            <a:prstGeom prst="rect">
              <a:avLst/>
            </a:prstGeom>
            <a:ln>
              <a:noFill/>
            </a:ln>
          </p:spPr>
          <p:txBody>
            <a:bodyPr wrap="square" lIns="91440" tIns="45720" rIns="91440" bIns="45720" anchor="b">
              <a:spAutoFit/>
            </a:bodyPr>
            <a:lstStyle/>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SCALA</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Node.js</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C#/VB.NET</a:t>
              </a:r>
            </a:p>
          </p:txBody>
        </p:sp>
        <p:sp>
          <p:nvSpPr>
            <p:cNvPr id="131" name="Rectangle 130">
              <a:extLst>
                <a:ext uri="{FF2B5EF4-FFF2-40B4-BE49-F238E27FC236}">
                  <a16:creationId xmlns:a16="http://schemas.microsoft.com/office/drawing/2014/main" id="{40CB3735-6ACF-A240-835F-7C0EE74CE7A9}"/>
                </a:ext>
              </a:extLst>
            </p:cNvPr>
            <p:cNvSpPr/>
            <p:nvPr/>
          </p:nvSpPr>
          <p:spPr>
            <a:xfrm>
              <a:off x="1827412" y="3363322"/>
              <a:ext cx="711411" cy="628465"/>
            </a:xfrm>
            <a:prstGeom prst="rect">
              <a:avLst/>
            </a:prstGeom>
            <a:ln>
              <a:noFill/>
            </a:ln>
          </p:spPr>
          <p:txBody>
            <a:bodyPr wrap="none" lIns="91440" tIns="45720" rIns="91440" bIns="45720" anchor="b">
              <a:spAutoFit/>
            </a:bodyPr>
            <a:lstStyle/>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Python</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Ruby</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.NET core</a:t>
              </a:r>
            </a:p>
          </p:txBody>
        </p:sp>
      </p:grpSp>
      <p:sp>
        <p:nvSpPr>
          <p:cNvPr id="78" name="TextBox 77">
            <a:extLst>
              <a:ext uri="{FF2B5EF4-FFF2-40B4-BE49-F238E27FC236}">
                <a16:creationId xmlns:a16="http://schemas.microsoft.com/office/drawing/2014/main" id="{0C6ED57D-B16F-654D-84A3-3A6EE518B6B7}"/>
              </a:ext>
            </a:extLst>
          </p:cNvPr>
          <p:cNvSpPr txBox="1"/>
          <p:nvPr/>
        </p:nvSpPr>
        <p:spPr>
          <a:xfrm>
            <a:off x="269240" y="6365795"/>
            <a:ext cx="9045303" cy="390862"/>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solidFill>
                  <a:srgbClr val="757575"/>
                </a:solidFill>
                <a:effectLst/>
                <a:uLnTx/>
                <a:uFillTx/>
                <a:latin typeface="Segoe UI"/>
                <a:ea typeface="+mn-ea"/>
                <a:cs typeface="+mn-cs"/>
              </a:rPr>
              <a:t>All TPC Claims as of 1/19/2018.</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30000" noProof="0" dirty="0">
                <a:ln>
                  <a:noFill/>
                </a:ln>
                <a:solidFill>
                  <a:srgbClr val="757575"/>
                </a:solidFill>
                <a:effectLst/>
                <a:uLnTx/>
                <a:uFillTx/>
                <a:latin typeface="Segoe UI"/>
                <a:ea typeface="+mn-ea"/>
                <a:cs typeface="+mn-cs"/>
              </a:rPr>
              <a:t>1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4"/>
              </a:rPr>
              <a:t>http://www.tpc.org/4081</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2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5"/>
              </a:rPr>
              <a:t>http://www.tpc.org/3331</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3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6"/>
              </a:rPr>
              <a:t>http://www.tpc.org/3326</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4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7"/>
              </a:rPr>
              <a:t>http://www.tpc.org/3321</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5 </a:t>
            </a:r>
            <a:r>
              <a:rPr kumimoji="0" lang="en-US" sz="800" b="0" i="0" u="none" strike="noStrike" kern="1200" cap="none" spc="0" normalizeH="0" baseline="0" noProof="0" dirty="0">
                <a:ln>
                  <a:noFill/>
                </a:ln>
                <a:solidFill>
                  <a:srgbClr val="757575"/>
                </a:solidFill>
                <a:effectLst/>
                <a:uLnTx/>
                <a:uFillTx/>
                <a:latin typeface="Segoe UI"/>
                <a:ea typeface="+mn-ea"/>
                <a:cs typeface="+mn-cs"/>
              </a:rPr>
              <a:t>National Institute of Standards and Technology Comprehensive Vulnerability Database</a:t>
            </a:r>
          </a:p>
        </p:txBody>
      </p:sp>
      <p:sp>
        <p:nvSpPr>
          <p:cNvPr id="79" name="Rectangle 78">
            <a:extLst>
              <a:ext uri="{FF2B5EF4-FFF2-40B4-BE49-F238E27FC236}">
                <a16:creationId xmlns:a16="http://schemas.microsoft.com/office/drawing/2014/main" id="{CB743499-36D6-4E44-8087-32FB8636F525}"/>
              </a:ext>
            </a:extLst>
          </p:cNvPr>
          <p:cNvSpPr/>
          <p:nvPr/>
        </p:nvSpPr>
        <p:spPr bwMode="auto">
          <a:xfrm>
            <a:off x="292100" y="1551132"/>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Intelligence over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any data</a:t>
            </a:r>
          </a:p>
        </p:txBody>
      </p:sp>
      <p:sp>
        <p:nvSpPr>
          <p:cNvPr id="80" name="TextBox 79">
            <a:extLst>
              <a:ext uri="{FF2B5EF4-FFF2-40B4-BE49-F238E27FC236}">
                <a16:creationId xmlns:a16="http://schemas.microsoft.com/office/drawing/2014/main" id="{8901B3AF-5365-41DB-88FC-AFF41EFC63AF}"/>
              </a:ext>
            </a:extLst>
          </p:cNvPr>
          <p:cNvSpPr txBox="1"/>
          <p:nvPr/>
        </p:nvSpPr>
        <p:spPr>
          <a:xfrm>
            <a:off x="397137" y="3589687"/>
            <a:ext cx="1893046" cy="759054"/>
          </a:xfrm>
          <a:prstGeom prst="rect">
            <a:avLst/>
          </a:prstGeom>
          <a:noFill/>
        </p:spPr>
        <p:txBody>
          <a:bodyPr wrap="square" lIns="91440" tIns="45720" rIns="91440" bIns="45720" rtlCol="0" anchor="b">
            <a:spAutoFit/>
          </a:bodyPr>
          <a:lstStyle/>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Analytics over structured and unstructured data with the power of SQL and Apache Spark</a:t>
            </a:r>
          </a:p>
        </p:txBody>
      </p:sp>
      <p:grpSp>
        <p:nvGrpSpPr>
          <p:cNvPr id="87" name="Group 86">
            <a:extLst>
              <a:ext uri="{FF2B5EF4-FFF2-40B4-BE49-F238E27FC236}">
                <a16:creationId xmlns:a16="http://schemas.microsoft.com/office/drawing/2014/main" id="{2210F0E3-F2E0-48B1-83DC-3D88C6093AC1}"/>
              </a:ext>
            </a:extLst>
          </p:cNvPr>
          <p:cNvGrpSpPr/>
          <p:nvPr/>
        </p:nvGrpSpPr>
        <p:grpSpPr>
          <a:xfrm>
            <a:off x="5848604" y="2419996"/>
            <a:ext cx="443532" cy="721412"/>
            <a:chOff x="3495760" y="2740747"/>
            <a:chExt cx="501706" cy="816037"/>
          </a:xfrm>
        </p:grpSpPr>
        <p:grpSp>
          <p:nvGrpSpPr>
            <p:cNvPr id="88" name="Group 87">
              <a:extLst>
                <a:ext uri="{FF2B5EF4-FFF2-40B4-BE49-F238E27FC236}">
                  <a16:creationId xmlns:a16="http://schemas.microsoft.com/office/drawing/2014/main" id="{163C1433-8829-427F-9AE5-622E16361347}"/>
                </a:ext>
              </a:extLst>
            </p:cNvPr>
            <p:cNvGrpSpPr/>
            <p:nvPr/>
          </p:nvGrpSpPr>
          <p:grpSpPr>
            <a:xfrm>
              <a:off x="3495760" y="2740747"/>
              <a:ext cx="501706" cy="816037"/>
              <a:chOff x="3511944" y="2617100"/>
              <a:chExt cx="425505" cy="692094"/>
            </a:xfrm>
          </p:grpSpPr>
          <p:sp>
            <p:nvSpPr>
              <p:cNvPr id="90" name="Freeform 100">
                <a:extLst>
                  <a:ext uri="{FF2B5EF4-FFF2-40B4-BE49-F238E27FC236}">
                    <a16:creationId xmlns:a16="http://schemas.microsoft.com/office/drawing/2014/main" id="{BFDC7C1B-EC06-492A-AB86-F64F507DF5AC}"/>
                  </a:ext>
                </a:extLst>
              </p:cNvPr>
              <p:cNvSpPr/>
              <p:nvPr/>
            </p:nvSpPr>
            <p:spPr bwMode="auto">
              <a:xfrm>
                <a:off x="3560496" y="2929318"/>
                <a:ext cx="331773"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BED146B2-B061-42DC-A88F-D941B7B0CA28}"/>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9" name="check">
              <a:extLst>
                <a:ext uri="{FF2B5EF4-FFF2-40B4-BE49-F238E27FC236}">
                  <a16:creationId xmlns:a16="http://schemas.microsoft.com/office/drawing/2014/main" id="{A6E9677E-0963-4F06-8AE6-AC546A6C3A44}"/>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grpSp>
        <p:nvGrpSpPr>
          <p:cNvPr id="97" name="Group 96">
            <a:extLst>
              <a:ext uri="{FF2B5EF4-FFF2-40B4-BE49-F238E27FC236}">
                <a16:creationId xmlns:a16="http://schemas.microsoft.com/office/drawing/2014/main" id="{3496FD69-5FB6-4E36-8C4C-E1435620D1D2}"/>
              </a:ext>
            </a:extLst>
          </p:cNvPr>
          <p:cNvGrpSpPr/>
          <p:nvPr/>
        </p:nvGrpSpPr>
        <p:grpSpPr>
          <a:xfrm>
            <a:off x="688345" y="5231389"/>
            <a:ext cx="616201" cy="474669"/>
            <a:chOff x="688345" y="5312797"/>
            <a:chExt cx="616201" cy="474669"/>
          </a:xfrm>
        </p:grpSpPr>
        <p:sp>
          <p:nvSpPr>
            <p:cNvPr id="98" name="Rectangle 97">
              <a:extLst>
                <a:ext uri="{FF2B5EF4-FFF2-40B4-BE49-F238E27FC236}">
                  <a16:creationId xmlns:a16="http://schemas.microsoft.com/office/drawing/2014/main" id="{C1BD928E-5327-4D3A-AC26-ADA1F8EC1DED}"/>
                </a:ext>
              </a:extLst>
            </p:cNvPr>
            <p:cNvSpPr/>
            <p:nvPr/>
          </p:nvSpPr>
          <p:spPr bwMode="auto">
            <a:xfrm>
              <a:off x="688345" y="5312797"/>
              <a:ext cx="227991" cy="47466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Rectangle 98">
              <a:extLst>
                <a:ext uri="{FF2B5EF4-FFF2-40B4-BE49-F238E27FC236}">
                  <a16:creationId xmlns:a16="http://schemas.microsoft.com/office/drawing/2014/main" id="{3977BB6D-9BEE-4404-A764-B527F91F2858}"/>
                </a:ext>
              </a:extLst>
            </p:cNvPr>
            <p:cNvSpPr/>
            <p:nvPr/>
          </p:nvSpPr>
          <p:spPr bwMode="auto">
            <a:xfrm>
              <a:off x="942003" y="5432398"/>
              <a:ext cx="227991" cy="35506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Rectangle 100">
              <a:extLst>
                <a:ext uri="{FF2B5EF4-FFF2-40B4-BE49-F238E27FC236}">
                  <a16:creationId xmlns:a16="http://schemas.microsoft.com/office/drawing/2014/main" id="{5D44C461-3634-4C37-8DE5-A6E571903A1D}"/>
                </a:ext>
              </a:extLst>
            </p:cNvPr>
            <p:cNvSpPr/>
            <p:nvPr/>
          </p:nvSpPr>
          <p:spPr bwMode="auto">
            <a:xfrm>
              <a:off x="1194911" y="5552000"/>
              <a:ext cx="109635" cy="2354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2F2632D-4E3B-4135-A8DD-F2B1228D56AA}"/>
                </a:ext>
              </a:extLst>
            </p:cNvPr>
            <p:cNvSpPr/>
            <p:nvPr/>
          </p:nvSpPr>
          <p:spPr bwMode="auto">
            <a:xfrm>
              <a:off x="776177" y="5686987"/>
              <a:ext cx="52326" cy="10047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a:extLst>
                <a:ext uri="{FF2B5EF4-FFF2-40B4-BE49-F238E27FC236}">
                  <a16:creationId xmlns:a16="http://schemas.microsoft.com/office/drawing/2014/main" id="{4723C80F-047D-4D79-96BD-1A2889AB9B51}"/>
                </a:ext>
              </a:extLst>
            </p:cNvPr>
            <p:cNvSpPr/>
            <p:nvPr/>
          </p:nvSpPr>
          <p:spPr bwMode="auto">
            <a:xfrm>
              <a:off x="1029835" y="5686987"/>
              <a:ext cx="52326" cy="10047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a:extLst>
                <a:ext uri="{FF2B5EF4-FFF2-40B4-BE49-F238E27FC236}">
                  <a16:creationId xmlns:a16="http://schemas.microsoft.com/office/drawing/2014/main" id="{96E54AAE-59D3-40AB-9393-CF8012E09978}"/>
                </a:ext>
              </a:extLst>
            </p:cNvPr>
            <p:cNvSpPr/>
            <p:nvPr/>
          </p:nvSpPr>
          <p:spPr bwMode="auto">
            <a:xfrm>
              <a:off x="1223565" y="5736371"/>
              <a:ext cx="52326" cy="51095"/>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8" name="Group 107">
            <a:extLst>
              <a:ext uri="{FF2B5EF4-FFF2-40B4-BE49-F238E27FC236}">
                <a16:creationId xmlns:a16="http://schemas.microsoft.com/office/drawing/2014/main" id="{6869FA71-8DD5-444C-82DD-73C4457B900F}"/>
              </a:ext>
            </a:extLst>
          </p:cNvPr>
          <p:cNvGrpSpPr/>
          <p:nvPr/>
        </p:nvGrpSpPr>
        <p:grpSpPr>
          <a:xfrm>
            <a:off x="10855770" y="5335073"/>
            <a:ext cx="734317" cy="350864"/>
            <a:chOff x="10855770" y="5416481"/>
            <a:chExt cx="734317" cy="350864"/>
          </a:xfrm>
        </p:grpSpPr>
        <p:sp>
          <p:nvSpPr>
            <p:cNvPr id="109" name="Freeform: Shape 27">
              <a:extLst>
                <a:ext uri="{FF2B5EF4-FFF2-40B4-BE49-F238E27FC236}">
                  <a16:creationId xmlns:a16="http://schemas.microsoft.com/office/drawing/2014/main" id="{F86C73EC-668F-451D-B70F-B7CAC7270E61}"/>
                </a:ext>
              </a:extLst>
            </p:cNvPr>
            <p:cNvSpPr/>
            <p:nvPr/>
          </p:nvSpPr>
          <p:spPr bwMode="auto">
            <a:xfrm flipV="1">
              <a:off x="10855770" y="5485030"/>
              <a:ext cx="306865" cy="169160"/>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12700"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0" name="Freeform: Shape 27">
              <a:extLst>
                <a:ext uri="{FF2B5EF4-FFF2-40B4-BE49-F238E27FC236}">
                  <a16:creationId xmlns:a16="http://schemas.microsoft.com/office/drawing/2014/main" id="{A946B019-9393-4191-A5C7-215B1A71BA1A}"/>
                </a:ext>
              </a:extLst>
            </p:cNvPr>
            <p:cNvSpPr/>
            <p:nvPr/>
          </p:nvSpPr>
          <p:spPr bwMode="auto">
            <a:xfrm flipV="1">
              <a:off x="10953601" y="5416481"/>
              <a:ext cx="636486" cy="35086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7"/>
            </a:solidFill>
            <a:ln w="12700"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EF9DEAAC-0EC6-4125-BE76-A3BE168342C5}"/>
              </a:ext>
            </a:extLst>
          </p:cNvPr>
          <p:cNvGrpSpPr/>
          <p:nvPr/>
        </p:nvGrpSpPr>
        <p:grpSpPr>
          <a:xfrm>
            <a:off x="10344000" y="2344753"/>
            <a:ext cx="1060593" cy="796655"/>
            <a:chOff x="10344000" y="2383698"/>
            <a:chExt cx="1060593" cy="796655"/>
          </a:xfrm>
        </p:grpSpPr>
        <p:grpSp>
          <p:nvGrpSpPr>
            <p:cNvPr id="10" name="Group 9">
              <a:extLst>
                <a:ext uri="{FF2B5EF4-FFF2-40B4-BE49-F238E27FC236}">
                  <a16:creationId xmlns:a16="http://schemas.microsoft.com/office/drawing/2014/main" id="{D1A9E7E2-01EB-4F92-A6D1-D23BED695501}"/>
                </a:ext>
              </a:extLst>
            </p:cNvPr>
            <p:cNvGrpSpPr/>
            <p:nvPr/>
          </p:nvGrpSpPr>
          <p:grpSpPr>
            <a:xfrm>
              <a:off x="10344000" y="2383698"/>
              <a:ext cx="1060593" cy="796655"/>
              <a:chOff x="10344000" y="2383698"/>
              <a:chExt cx="1060593" cy="796655"/>
            </a:xfrm>
          </p:grpSpPr>
          <p:grpSp>
            <p:nvGrpSpPr>
              <p:cNvPr id="100" name="Group 99">
                <a:extLst>
                  <a:ext uri="{FF2B5EF4-FFF2-40B4-BE49-F238E27FC236}">
                    <a16:creationId xmlns:a16="http://schemas.microsoft.com/office/drawing/2014/main" id="{C17D9E05-FDD8-43C3-B272-7B54EAE6EFDE}"/>
                  </a:ext>
                </a:extLst>
              </p:cNvPr>
              <p:cNvGrpSpPr/>
              <p:nvPr/>
            </p:nvGrpSpPr>
            <p:grpSpPr>
              <a:xfrm flipH="1">
                <a:off x="10344000" y="2383698"/>
                <a:ext cx="1060593" cy="796655"/>
                <a:chOff x="2107244" y="1575257"/>
                <a:chExt cx="310993" cy="528825"/>
              </a:xfrm>
              <a:noFill/>
            </p:grpSpPr>
            <p:sp>
              <p:nvSpPr>
                <p:cNvPr id="103" name="Rectangle 9">
                  <a:extLst>
                    <a:ext uri="{FF2B5EF4-FFF2-40B4-BE49-F238E27FC236}">
                      <a16:creationId xmlns:a16="http://schemas.microsoft.com/office/drawing/2014/main" id="{3DB95FB9-8DBB-40F3-A621-04ECAE0E45FF}"/>
                    </a:ext>
                  </a:extLst>
                </p:cNvPr>
                <p:cNvSpPr>
                  <a:spLocks noChangeArrowheads="1"/>
                </p:cNvSpPr>
                <p:nvPr/>
              </p:nvSpPr>
              <p:spPr bwMode="auto">
                <a:xfrm>
                  <a:off x="2107244" y="1575257"/>
                  <a:ext cx="310993" cy="52882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07" name="Line 10">
                  <a:extLst>
                    <a:ext uri="{FF2B5EF4-FFF2-40B4-BE49-F238E27FC236}">
                      <a16:creationId xmlns:a16="http://schemas.microsoft.com/office/drawing/2014/main" id="{F4B52871-FD44-4AAE-B460-ACEFDE109521}"/>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02" name="Oval 101">
                <a:extLst>
                  <a:ext uri="{FF2B5EF4-FFF2-40B4-BE49-F238E27FC236}">
                    <a16:creationId xmlns:a16="http://schemas.microsoft.com/office/drawing/2014/main" id="{9DEB608F-1FC9-4E11-BEBF-53D214FFDF32}"/>
                  </a:ext>
                </a:extLst>
              </p:cNvPr>
              <p:cNvSpPr/>
              <p:nvPr/>
            </p:nvSpPr>
            <p:spPr bwMode="auto">
              <a:xfrm flipH="1">
                <a:off x="11334873" y="2419087"/>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46" name="Freeform 271">
              <a:extLst>
                <a:ext uri="{FF2B5EF4-FFF2-40B4-BE49-F238E27FC236}">
                  <a16:creationId xmlns:a16="http://schemas.microsoft.com/office/drawing/2014/main" id="{A0BE0549-6929-4E08-BE8C-44AEF987F9AE}"/>
                </a:ext>
              </a:extLst>
            </p:cNvPr>
            <p:cNvSpPr/>
            <p:nvPr/>
          </p:nvSpPr>
          <p:spPr>
            <a:xfrm>
              <a:off x="11018423" y="2867972"/>
              <a:ext cx="307537" cy="232189"/>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50E6FF"/>
            </a:solidFill>
            <a:ln w="342900" cap="sq" cmpd="sng" algn="ctr">
              <a:noFill/>
              <a:prstDash val="solid"/>
            </a:ln>
            <a:effectLst/>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5573165C-DA5C-43CE-9309-1F9382B79247}"/>
                </a:ext>
              </a:extLst>
            </p:cNvPr>
            <p:cNvGrpSpPr/>
            <p:nvPr/>
          </p:nvGrpSpPr>
          <p:grpSpPr>
            <a:xfrm>
              <a:off x="10422125" y="2604849"/>
              <a:ext cx="518882" cy="484094"/>
              <a:chOff x="10422125" y="2604849"/>
              <a:chExt cx="518882" cy="484094"/>
            </a:xfrm>
          </p:grpSpPr>
          <p:sp>
            <p:nvSpPr>
              <p:cNvPr id="118" name="Freeform 57">
                <a:extLst>
                  <a:ext uri="{FF2B5EF4-FFF2-40B4-BE49-F238E27FC236}">
                    <a16:creationId xmlns:a16="http://schemas.microsoft.com/office/drawing/2014/main" id="{77B1B72C-E657-4122-94FE-D6575F762329}"/>
                  </a:ext>
                </a:extLst>
              </p:cNvPr>
              <p:cNvSpPr>
                <a:spLocks noChangeArrowheads="1"/>
              </p:cNvSpPr>
              <p:nvPr/>
            </p:nvSpPr>
            <p:spPr bwMode="auto">
              <a:xfrm>
                <a:off x="10650863" y="2836586"/>
                <a:ext cx="61404" cy="60217"/>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26" name="Freeform 59">
                <a:extLst>
                  <a:ext uri="{FF2B5EF4-FFF2-40B4-BE49-F238E27FC236}">
                    <a16:creationId xmlns:a16="http://schemas.microsoft.com/office/drawing/2014/main" id="{6DB8A2E9-B99F-492F-8A0D-3204BF911211}"/>
                  </a:ext>
                </a:extLst>
              </p:cNvPr>
              <p:cNvSpPr>
                <a:spLocks noChangeArrowheads="1"/>
              </p:cNvSpPr>
              <p:nvPr/>
            </p:nvSpPr>
            <p:spPr bwMode="auto">
              <a:xfrm>
                <a:off x="10422125" y="3028729"/>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27" name="Freeform 60">
                <a:extLst>
                  <a:ext uri="{FF2B5EF4-FFF2-40B4-BE49-F238E27FC236}">
                    <a16:creationId xmlns:a16="http://schemas.microsoft.com/office/drawing/2014/main" id="{2135526B-2B56-413A-8844-102E6B462CAD}"/>
                  </a:ext>
                </a:extLst>
              </p:cNvPr>
              <p:cNvSpPr>
                <a:spLocks noChangeArrowheads="1"/>
              </p:cNvSpPr>
              <p:nvPr/>
            </p:nvSpPr>
            <p:spPr bwMode="auto">
              <a:xfrm>
                <a:off x="10536494" y="2732190"/>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28" name="Freeform 61">
                <a:extLst>
                  <a:ext uri="{FF2B5EF4-FFF2-40B4-BE49-F238E27FC236}">
                    <a16:creationId xmlns:a16="http://schemas.microsoft.com/office/drawing/2014/main" id="{87BE79D2-FE92-4AF4-83ED-16589E637F18}"/>
                  </a:ext>
                </a:extLst>
              </p:cNvPr>
              <p:cNvSpPr>
                <a:spLocks noChangeArrowheads="1"/>
              </p:cNvSpPr>
              <p:nvPr/>
            </p:nvSpPr>
            <p:spPr bwMode="auto">
              <a:xfrm>
                <a:off x="10765232" y="2604849"/>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48" name="Freeform 61">
                <a:extLst>
                  <a:ext uri="{FF2B5EF4-FFF2-40B4-BE49-F238E27FC236}">
                    <a16:creationId xmlns:a16="http://schemas.microsoft.com/office/drawing/2014/main" id="{FB726280-6726-4690-9EFA-8DD738982B2C}"/>
                  </a:ext>
                </a:extLst>
              </p:cNvPr>
              <p:cNvSpPr>
                <a:spLocks noChangeArrowheads="1"/>
              </p:cNvSpPr>
              <p:nvPr/>
            </p:nvSpPr>
            <p:spPr bwMode="auto">
              <a:xfrm>
                <a:off x="10879603" y="2736125"/>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5" name="Freeform: Shape 4">
                <a:extLst>
                  <a:ext uri="{FF2B5EF4-FFF2-40B4-BE49-F238E27FC236}">
                    <a16:creationId xmlns:a16="http://schemas.microsoft.com/office/drawing/2014/main" id="{3704FFD0-1AEB-4218-992E-2E252A47E125}"/>
                  </a:ext>
                </a:extLst>
              </p:cNvPr>
              <p:cNvSpPr/>
              <p:nvPr/>
            </p:nvSpPr>
            <p:spPr bwMode="auto">
              <a:xfrm>
                <a:off x="10451646" y="2629812"/>
                <a:ext cx="461283" cy="432707"/>
              </a:xfrm>
              <a:custGeom>
                <a:avLst/>
                <a:gdLst>
                  <a:gd name="connsiteX0" fmla="*/ 0 w 461283"/>
                  <a:gd name="connsiteY0" fmla="*/ 432707 h 432707"/>
                  <a:gd name="connsiteX1" fmla="*/ 112940 w 461283"/>
                  <a:gd name="connsiteY1" fmla="*/ 130629 h 432707"/>
                  <a:gd name="connsiteX2" fmla="*/ 229961 w 461283"/>
                  <a:gd name="connsiteY2" fmla="*/ 238125 h 432707"/>
                  <a:gd name="connsiteX3" fmla="*/ 345622 w 461283"/>
                  <a:gd name="connsiteY3" fmla="*/ 0 h 432707"/>
                  <a:gd name="connsiteX4" fmla="*/ 461283 w 461283"/>
                  <a:gd name="connsiteY4" fmla="*/ 140154 h 432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283" h="432707">
                    <a:moveTo>
                      <a:pt x="0" y="432707"/>
                    </a:moveTo>
                    <a:lnTo>
                      <a:pt x="112940" y="130629"/>
                    </a:lnTo>
                    <a:lnTo>
                      <a:pt x="229961" y="238125"/>
                    </a:lnTo>
                    <a:lnTo>
                      <a:pt x="345622" y="0"/>
                    </a:lnTo>
                    <a:lnTo>
                      <a:pt x="461283" y="140154"/>
                    </a:lnTo>
                  </a:path>
                </a:pathLst>
              </a:cu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mn-ea"/>
                  <a:cs typeface="Arial" charset="0"/>
                </a:endParaRPr>
              </a:p>
            </p:txBody>
          </p:sp>
        </p:grpSp>
        <p:grpSp>
          <p:nvGrpSpPr>
            <p:cNvPr id="15" name="Group 14">
              <a:extLst>
                <a:ext uri="{FF2B5EF4-FFF2-40B4-BE49-F238E27FC236}">
                  <a16:creationId xmlns:a16="http://schemas.microsoft.com/office/drawing/2014/main" id="{BB977719-F1B2-4A9D-8F17-7D106DE6D1F1}"/>
                </a:ext>
              </a:extLst>
            </p:cNvPr>
            <p:cNvGrpSpPr/>
            <p:nvPr/>
          </p:nvGrpSpPr>
          <p:grpSpPr>
            <a:xfrm>
              <a:off x="11047639" y="2626773"/>
              <a:ext cx="255815" cy="141476"/>
              <a:chOff x="11047639" y="2519725"/>
              <a:chExt cx="255815" cy="141476"/>
            </a:xfrm>
          </p:grpSpPr>
          <p:cxnSp>
            <p:nvCxnSpPr>
              <p:cNvPr id="7" name="Straight Connector 6">
                <a:extLst>
                  <a:ext uri="{FF2B5EF4-FFF2-40B4-BE49-F238E27FC236}">
                    <a16:creationId xmlns:a16="http://schemas.microsoft.com/office/drawing/2014/main" id="{E375684E-9667-4CC8-B757-EC726C2D5EAD}"/>
                  </a:ext>
                </a:extLst>
              </p:cNvPr>
              <p:cNvCxnSpPr/>
              <p:nvPr/>
            </p:nvCxnSpPr>
            <p:spPr>
              <a:xfrm>
                <a:off x="11047639" y="2519725"/>
                <a:ext cx="255815"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49" name="Straight Connector 148">
                <a:extLst>
                  <a:ext uri="{FF2B5EF4-FFF2-40B4-BE49-F238E27FC236}">
                    <a16:creationId xmlns:a16="http://schemas.microsoft.com/office/drawing/2014/main" id="{90B3C32E-F045-484D-8309-4FEBFFB75DBA}"/>
                  </a:ext>
                </a:extLst>
              </p:cNvPr>
              <p:cNvCxnSpPr>
                <a:cxnSpLocks/>
              </p:cNvCxnSpPr>
              <p:nvPr/>
            </p:nvCxnSpPr>
            <p:spPr>
              <a:xfrm>
                <a:off x="11047639" y="2590463"/>
                <a:ext cx="177052"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50" name="Straight Connector 149">
                <a:extLst>
                  <a:ext uri="{FF2B5EF4-FFF2-40B4-BE49-F238E27FC236}">
                    <a16:creationId xmlns:a16="http://schemas.microsoft.com/office/drawing/2014/main" id="{07068D9A-6DB5-4FFE-AA5D-834AE74A8E2E}"/>
                  </a:ext>
                </a:extLst>
              </p:cNvPr>
              <p:cNvCxnSpPr>
                <a:cxnSpLocks/>
              </p:cNvCxnSpPr>
              <p:nvPr/>
            </p:nvCxnSpPr>
            <p:spPr>
              <a:xfrm>
                <a:off x="11047639" y="2661201"/>
                <a:ext cx="227240"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grpSp>
      </p:grpSp>
      <p:sp>
        <p:nvSpPr>
          <p:cNvPr id="6" name="TextBox 5">
            <a:extLst>
              <a:ext uri="{FF2B5EF4-FFF2-40B4-BE49-F238E27FC236}">
                <a16:creationId xmlns:a16="http://schemas.microsoft.com/office/drawing/2014/main" id="{27D2C3AE-BA37-45FD-9310-2CE10D9CA79A}"/>
              </a:ext>
            </a:extLst>
          </p:cNvPr>
          <p:cNvSpPr txBox="1"/>
          <p:nvPr/>
        </p:nvSpPr>
        <p:spPr>
          <a:xfrm>
            <a:off x="7780882" y="2227990"/>
            <a:ext cx="245580" cy="189283"/>
          </a:xfrm>
          <a:prstGeom prst="rect">
            <a:avLst/>
          </a:prstGeom>
          <a:noFill/>
        </p:spPr>
        <p:txBody>
          <a:bodyPr wrap="none" lIns="91440" tIns="45720" rIns="91440" bIns="4572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t>
            </a:r>
          </a:p>
        </p:txBody>
      </p:sp>
      <p:grpSp>
        <p:nvGrpSpPr>
          <p:cNvPr id="12" name="Group 11">
            <a:extLst>
              <a:ext uri="{FF2B5EF4-FFF2-40B4-BE49-F238E27FC236}">
                <a16:creationId xmlns:a16="http://schemas.microsoft.com/office/drawing/2014/main" id="{C5AFFDEC-F0ED-354C-9DCB-B03697DFAE74}"/>
              </a:ext>
            </a:extLst>
          </p:cNvPr>
          <p:cNvGrpSpPr/>
          <p:nvPr/>
        </p:nvGrpSpPr>
        <p:grpSpPr>
          <a:xfrm>
            <a:off x="3017979" y="2306163"/>
            <a:ext cx="1394639" cy="1068220"/>
            <a:chOff x="2744830" y="2470775"/>
            <a:chExt cx="1394639" cy="1068220"/>
          </a:xfrm>
        </p:grpSpPr>
        <p:sp>
          <p:nvSpPr>
            <p:cNvPr id="123" name="Freeform 130">
              <a:extLst>
                <a:ext uri="{FF2B5EF4-FFF2-40B4-BE49-F238E27FC236}">
                  <a16:creationId xmlns:a16="http://schemas.microsoft.com/office/drawing/2014/main" id="{FDE3F894-00DD-4719-AB59-8B21CFA219FA}"/>
                </a:ext>
              </a:extLst>
            </p:cNvPr>
            <p:cNvSpPr>
              <a:spLocks noChangeAspect="1" noEditPoints="1"/>
            </p:cNvSpPr>
            <p:nvPr/>
          </p:nvSpPr>
          <p:spPr bwMode="black">
            <a:xfrm>
              <a:off x="3680783" y="2481531"/>
              <a:ext cx="380894" cy="38574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24" name="Freeform: Shape 390">
              <a:extLst>
                <a:ext uri="{FF2B5EF4-FFF2-40B4-BE49-F238E27FC236}">
                  <a16:creationId xmlns:a16="http://schemas.microsoft.com/office/drawing/2014/main" id="{F4712FE1-0788-4907-ACB2-A63684D95836}"/>
                </a:ext>
              </a:extLst>
            </p:cNvPr>
            <p:cNvSpPr/>
            <p:nvPr/>
          </p:nvSpPr>
          <p:spPr>
            <a:xfrm>
              <a:off x="3602992" y="3191175"/>
              <a:ext cx="536477" cy="345196"/>
            </a:xfrm>
            <a:custGeom>
              <a:avLst/>
              <a:gdLst>
                <a:gd name="connsiteX0" fmla="*/ 1849531 w 7529578"/>
                <a:gd name="connsiteY0" fmla="*/ 3903502 h 4764516"/>
                <a:gd name="connsiteX1" fmla="*/ 1273554 w 7529578"/>
                <a:gd name="connsiteY1" fmla="*/ 3987984 h 4764516"/>
                <a:gd name="connsiteX2" fmla="*/ 1013662 w 7529578"/>
                <a:gd name="connsiteY2" fmla="*/ 3995024 h 4764516"/>
                <a:gd name="connsiteX3" fmla="*/ 676505 w 7529578"/>
                <a:gd name="connsiteY3" fmla="*/ 3987984 h 4764516"/>
                <a:gd name="connsiteX4" fmla="*/ 2439556 w 7529578"/>
                <a:gd name="connsiteY4" fmla="*/ 4677914 h 4764516"/>
                <a:gd name="connsiteX5" fmla="*/ 2636231 w 7529578"/>
                <a:gd name="connsiteY5" fmla="*/ 4677914 h 4764516"/>
                <a:gd name="connsiteX6" fmla="*/ 1849531 w 7529578"/>
                <a:gd name="connsiteY6" fmla="*/ 3903502 h 4764516"/>
                <a:gd name="connsiteX7" fmla="*/ 2161836 w 7529578"/>
                <a:gd name="connsiteY7" fmla="*/ 3452194 h 4764516"/>
                <a:gd name="connsiteX8" fmla="*/ 2209829 w 7529578"/>
                <a:gd name="connsiteY8" fmla="*/ 3459914 h 4764516"/>
                <a:gd name="connsiteX9" fmla="*/ 2185833 w 7529578"/>
                <a:gd name="connsiteY9" fmla="*/ 3506232 h 4764516"/>
                <a:gd name="connsiteX10" fmla="*/ 2241825 w 7529578"/>
                <a:gd name="connsiteY10" fmla="*/ 3560270 h 4764516"/>
                <a:gd name="connsiteX11" fmla="*/ 2289818 w 7529578"/>
                <a:gd name="connsiteY11" fmla="*/ 3529391 h 4764516"/>
                <a:gd name="connsiteX12" fmla="*/ 2297817 w 7529578"/>
                <a:gd name="connsiteY12" fmla="*/ 3583429 h 4764516"/>
                <a:gd name="connsiteX13" fmla="*/ 2161836 w 7529578"/>
                <a:gd name="connsiteY13" fmla="*/ 3714663 h 4764516"/>
                <a:gd name="connsiteX14" fmla="*/ 2017856 w 7529578"/>
                <a:gd name="connsiteY14" fmla="*/ 3583429 h 4764516"/>
                <a:gd name="connsiteX15" fmla="*/ 2161836 w 7529578"/>
                <a:gd name="connsiteY15" fmla="*/ 3452194 h 4764516"/>
                <a:gd name="connsiteX16" fmla="*/ 2157831 w 7529578"/>
                <a:gd name="connsiteY16" fmla="*/ 3399707 h 4764516"/>
                <a:gd name="connsiteX17" fmla="*/ 1965358 w 7529578"/>
                <a:gd name="connsiteY17" fmla="*/ 3583434 h 4764516"/>
                <a:gd name="connsiteX18" fmla="*/ 2157831 w 7529578"/>
                <a:gd name="connsiteY18" fmla="*/ 3767161 h 4764516"/>
                <a:gd name="connsiteX19" fmla="*/ 2350304 w 7529578"/>
                <a:gd name="connsiteY19" fmla="*/ 3583434 h 4764516"/>
                <a:gd name="connsiteX20" fmla="*/ 2157831 w 7529578"/>
                <a:gd name="connsiteY20" fmla="*/ 3399707 h 4764516"/>
                <a:gd name="connsiteX21" fmla="*/ 3907591 w 7529578"/>
                <a:gd name="connsiteY21" fmla="*/ 1579947 h 4764516"/>
                <a:gd name="connsiteX22" fmla="*/ 4607493 w 7529578"/>
                <a:gd name="connsiteY22" fmla="*/ 1579947 h 4764516"/>
                <a:gd name="connsiteX23" fmla="*/ 4607493 w 7529578"/>
                <a:gd name="connsiteY23" fmla="*/ 2279850 h 4764516"/>
                <a:gd name="connsiteX24" fmla="*/ 3907591 w 7529578"/>
                <a:gd name="connsiteY24" fmla="*/ 2279850 h 4764516"/>
                <a:gd name="connsiteX25" fmla="*/ 3102704 w 7529578"/>
                <a:gd name="connsiteY25" fmla="*/ 1579947 h 4764516"/>
                <a:gd name="connsiteX26" fmla="*/ 3802606 w 7529578"/>
                <a:gd name="connsiteY26" fmla="*/ 1579947 h 4764516"/>
                <a:gd name="connsiteX27" fmla="*/ 3802606 w 7529578"/>
                <a:gd name="connsiteY27" fmla="*/ 2279850 h 4764516"/>
                <a:gd name="connsiteX28" fmla="*/ 3102704 w 7529578"/>
                <a:gd name="connsiteY28" fmla="*/ 2279850 h 4764516"/>
                <a:gd name="connsiteX29" fmla="*/ 2315309 w 7529578"/>
                <a:gd name="connsiteY29" fmla="*/ 1579947 h 4764516"/>
                <a:gd name="connsiteX30" fmla="*/ 3015211 w 7529578"/>
                <a:gd name="connsiteY30" fmla="*/ 1579947 h 4764516"/>
                <a:gd name="connsiteX31" fmla="*/ 3015211 w 7529578"/>
                <a:gd name="connsiteY31" fmla="*/ 2279850 h 4764516"/>
                <a:gd name="connsiteX32" fmla="*/ 2315309 w 7529578"/>
                <a:gd name="connsiteY32" fmla="*/ 2279850 h 4764516"/>
                <a:gd name="connsiteX33" fmla="*/ 1510422 w 7529578"/>
                <a:gd name="connsiteY33" fmla="*/ 1579947 h 4764516"/>
                <a:gd name="connsiteX34" fmla="*/ 2210324 w 7529578"/>
                <a:gd name="connsiteY34" fmla="*/ 1579947 h 4764516"/>
                <a:gd name="connsiteX35" fmla="*/ 2210324 w 7529578"/>
                <a:gd name="connsiteY35" fmla="*/ 2279850 h 4764516"/>
                <a:gd name="connsiteX36" fmla="*/ 1510422 w 7529578"/>
                <a:gd name="connsiteY36" fmla="*/ 2279850 h 4764516"/>
                <a:gd name="connsiteX37" fmla="*/ 705534 w 7529578"/>
                <a:gd name="connsiteY37" fmla="*/ 1579947 h 4764516"/>
                <a:gd name="connsiteX38" fmla="*/ 1405436 w 7529578"/>
                <a:gd name="connsiteY38" fmla="*/ 1579947 h 4764516"/>
                <a:gd name="connsiteX39" fmla="*/ 1405436 w 7529578"/>
                <a:gd name="connsiteY39" fmla="*/ 2279850 h 4764516"/>
                <a:gd name="connsiteX40" fmla="*/ 705534 w 7529578"/>
                <a:gd name="connsiteY40" fmla="*/ 2279850 h 4764516"/>
                <a:gd name="connsiteX41" fmla="*/ 6082271 w 7529578"/>
                <a:gd name="connsiteY41" fmla="*/ 862558 h 4764516"/>
                <a:gd name="connsiteX42" fmla="*/ 6535589 w 7529578"/>
                <a:gd name="connsiteY42" fmla="*/ 1754155 h 4764516"/>
                <a:gd name="connsiteX43" fmla="*/ 7529578 w 7529578"/>
                <a:gd name="connsiteY43" fmla="*/ 1761959 h 4764516"/>
                <a:gd name="connsiteX44" fmla="*/ 6394775 w 7529578"/>
                <a:gd name="connsiteY44" fmla="*/ 2238778 h 4764516"/>
                <a:gd name="connsiteX45" fmla="*/ 2451200 w 7529578"/>
                <a:gd name="connsiteY45" fmla="*/ 4764516 h 4764516"/>
                <a:gd name="connsiteX46" fmla="*/ 518946 w 7529578"/>
                <a:gd name="connsiteY46" fmla="*/ 4005975 h 4764516"/>
                <a:gd name="connsiteX47" fmla="*/ 518946 w 7529578"/>
                <a:gd name="connsiteY47" fmla="*/ 3998172 h 4764516"/>
                <a:gd name="connsiteX48" fmla="*/ 400721 w 7529578"/>
                <a:gd name="connsiteY48" fmla="*/ 3872918 h 4764516"/>
                <a:gd name="connsiteX49" fmla="*/ 283250 w 7529578"/>
                <a:gd name="connsiteY49" fmla="*/ 3693428 h 4764516"/>
                <a:gd name="connsiteX50" fmla="*/ 220749 w 7529578"/>
                <a:gd name="connsiteY50" fmla="*/ 3583783 h 4764516"/>
                <a:gd name="connsiteX51" fmla="*/ 9903 w 7529578"/>
                <a:gd name="connsiteY51" fmla="*/ 2403051 h 4764516"/>
                <a:gd name="connsiteX52" fmla="*/ 5143252 w 7529578"/>
                <a:gd name="connsiteY52" fmla="*/ 2403051 h 4764516"/>
                <a:gd name="connsiteX53" fmla="*/ 6175645 w 7529578"/>
                <a:gd name="connsiteY53" fmla="*/ 2074506 h 4764516"/>
                <a:gd name="connsiteX54" fmla="*/ 6082271 w 7529578"/>
                <a:gd name="connsiteY54" fmla="*/ 862558 h 4764516"/>
                <a:gd name="connsiteX55" fmla="*/ 3102704 w 7529578"/>
                <a:gd name="connsiteY55" fmla="*/ 792564 h 4764516"/>
                <a:gd name="connsiteX56" fmla="*/ 3802606 w 7529578"/>
                <a:gd name="connsiteY56" fmla="*/ 792564 h 4764516"/>
                <a:gd name="connsiteX57" fmla="*/ 3802606 w 7529578"/>
                <a:gd name="connsiteY57" fmla="*/ 1492467 h 4764516"/>
                <a:gd name="connsiteX58" fmla="*/ 3102704 w 7529578"/>
                <a:gd name="connsiteY58" fmla="*/ 1492467 h 4764516"/>
                <a:gd name="connsiteX59" fmla="*/ 2315309 w 7529578"/>
                <a:gd name="connsiteY59" fmla="*/ 792564 h 4764516"/>
                <a:gd name="connsiteX60" fmla="*/ 3015211 w 7529578"/>
                <a:gd name="connsiteY60" fmla="*/ 792564 h 4764516"/>
                <a:gd name="connsiteX61" fmla="*/ 3015211 w 7529578"/>
                <a:gd name="connsiteY61" fmla="*/ 1492467 h 4764516"/>
                <a:gd name="connsiteX62" fmla="*/ 2315309 w 7529578"/>
                <a:gd name="connsiteY62" fmla="*/ 1492467 h 4764516"/>
                <a:gd name="connsiteX63" fmla="*/ 1510422 w 7529578"/>
                <a:gd name="connsiteY63" fmla="*/ 792564 h 4764516"/>
                <a:gd name="connsiteX64" fmla="*/ 2210324 w 7529578"/>
                <a:gd name="connsiteY64" fmla="*/ 792564 h 4764516"/>
                <a:gd name="connsiteX65" fmla="*/ 2210324 w 7529578"/>
                <a:gd name="connsiteY65" fmla="*/ 1492467 h 4764516"/>
                <a:gd name="connsiteX66" fmla="*/ 1510422 w 7529578"/>
                <a:gd name="connsiteY66" fmla="*/ 1492467 h 4764516"/>
                <a:gd name="connsiteX67" fmla="*/ 3102704 w 7529578"/>
                <a:gd name="connsiteY67" fmla="*/ 0 h 4764516"/>
                <a:gd name="connsiteX68" fmla="*/ 3802606 w 7529578"/>
                <a:gd name="connsiteY68" fmla="*/ 0 h 4764516"/>
                <a:gd name="connsiteX69" fmla="*/ 3802606 w 7529578"/>
                <a:gd name="connsiteY69" fmla="*/ 699903 h 4764516"/>
                <a:gd name="connsiteX70" fmla="*/ 3102704 w 7529578"/>
                <a:gd name="connsiteY70" fmla="*/ 699903 h 476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529578" h="4764516">
                  <a:moveTo>
                    <a:pt x="1849531" y="3903502"/>
                  </a:moveTo>
                  <a:cubicBezTo>
                    <a:pt x="1687977" y="3945743"/>
                    <a:pt x="1498326" y="3973903"/>
                    <a:pt x="1273554" y="3987984"/>
                  </a:cubicBezTo>
                  <a:cubicBezTo>
                    <a:pt x="1196289" y="3995024"/>
                    <a:pt x="1104976" y="3995024"/>
                    <a:pt x="1013662" y="3995024"/>
                  </a:cubicBezTo>
                  <a:cubicBezTo>
                    <a:pt x="908301" y="3995024"/>
                    <a:pt x="795915" y="3995024"/>
                    <a:pt x="676505" y="3987984"/>
                  </a:cubicBezTo>
                  <a:cubicBezTo>
                    <a:pt x="1069855" y="4375190"/>
                    <a:pt x="1547495" y="4670874"/>
                    <a:pt x="2439556" y="4677914"/>
                  </a:cubicBezTo>
                  <a:cubicBezTo>
                    <a:pt x="2502773" y="4677914"/>
                    <a:pt x="2573014" y="4677914"/>
                    <a:pt x="2636231" y="4677914"/>
                  </a:cubicBezTo>
                  <a:cubicBezTo>
                    <a:pt x="2207761" y="4473751"/>
                    <a:pt x="1975965" y="4199187"/>
                    <a:pt x="1849531" y="3903502"/>
                  </a:cubicBezTo>
                  <a:close/>
                  <a:moveTo>
                    <a:pt x="2161836" y="3452194"/>
                  </a:moveTo>
                  <a:cubicBezTo>
                    <a:pt x="2177834" y="3452194"/>
                    <a:pt x="2193832" y="3452194"/>
                    <a:pt x="2209829" y="3459914"/>
                  </a:cubicBezTo>
                  <a:cubicBezTo>
                    <a:pt x="2193832" y="3467633"/>
                    <a:pt x="2185833" y="3483073"/>
                    <a:pt x="2185833" y="3506232"/>
                  </a:cubicBezTo>
                  <a:cubicBezTo>
                    <a:pt x="2185833" y="3537111"/>
                    <a:pt x="2209829" y="3560270"/>
                    <a:pt x="2241825" y="3560270"/>
                  </a:cubicBezTo>
                  <a:cubicBezTo>
                    <a:pt x="2257823" y="3560270"/>
                    <a:pt x="2281819" y="3552550"/>
                    <a:pt x="2289818" y="3529391"/>
                  </a:cubicBezTo>
                  <a:cubicBezTo>
                    <a:pt x="2297817" y="3544830"/>
                    <a:pt x="2297817" y="3567989"/>
                    <a:pt x="2297817" y="3583429"/>
                  </a:cubicBezTo>
                  <a:cubicBezTo>
                    <a:pt x="2297817" y="3660626"/>
                    <a:pt x="2241825" y="3714663"/>
                    <a:pt x="2161836" y="3714663"/>
                  </a:cubicBezTo>
                  <a:cubicBezTo>
                    <a:pt x="2081847" y="3714663"/>
                    <a:pt x="2017856" y="3660626"/>
                    <a:pt x="2017856" y="3583429"/>
                  </a:cubicBezTo>
                  <a:cubicBezTo>
                    <a:pt x="2017856" y="3506232"/>
                    <a:pt x="2081847" y="3452194"/>
                    <a:pt x="2161836" y="3452194"/>
                  </a:cubicBezTo>
                  <a:close/>
                  <a:moveTo>
                    <a:pt x="2157831" y="3399707"/>
                  </a:moveTo>
                  <a:cubicBezTo>
                    <a:pt x="2051531" y="3399707"/>
                    <a:pt x="1965358" y="3481964"/>
                    <a:pt x="1965358" y="3583434"/>
                  </a:cubicBezTo>
                  <a:cubicBezTo>
                    <a:pt x="1965358" y="3684904"/>
                    <a:pt x="2051531" y="3767161"/>
                    <a:pt x="2157831" y="3767161"/>
                  </a:cubicBezTo>
                  <a:cubicBezTo>
                    <a:pt x="2264131" y="3767161"/>
                    <a:pt x="2350304" y="3684904"/>
                    <a:pt x="2350304" y="3583434"/>
                  </a:cubicBezTo>
                  <a:cubicBezTo>
                    <a:pt x="2350304" y="3481964"/>
                    <a:pt x="2264131" y="3399707"/>
                    <a:pt x="2157831" y="3399707"/>
                  </a:cubicBezTo>
                  <a:close/>
                  <a:moveTo>
                    <a:pt x="3907591" y="1579947"/>
                  </a:moveTo>
                  <a:lnTo>
                    <a:pt x="4607493" y="1579947"/>
                  </a:lnTo>
                  <a:lnTo>
                    <a:pt x="4607493" y="2279850"/>
                  </a:lnTo>
                  <a:lnTo>
                    <a:pt x="3907591" y="2279850"/>
                  </a:lnTo>
                  <a:close/>
                  <a:moveTo>
                    <a:pt x="3102704" y="1579947"/>
                  </a:moveTo>
                  <a:lnTo>
                    <a:pt x="3802606" y="1579947"/>
                  </a:lnTo>
                  <a:lnTo>
                    <a:pt x="3802606" y="2279850"/>
                  </a:lnTo>
                  <a:lnTo>
                    <a:pt x="3102704" y="2279850"/>
                  </a:lnTo>
                  <a:close/>
                  <a:moveTo>
                    <a:pt x="2315309" y="1579947"/>
                  </a:moveTo>
                  <a:lnTo>
                    <a:pt x="3015211" y="1579947"/>
                  </a:lnTo>
                  <a:lnTo>
                    <a:pt x="3015211" y="2279850"/>
                  </a:lnTo>
                  <a:lnTo>
                    <a:pt x="2315309" y="2279850"/>
                  </a:lnTo>
                  <a:close/>
                  <a:moveTo>
                    <a:pt x="1510422" y="1579947"/>
                  </a:moveTo>
                  <a:lnTo>
                    <a:pt x="2210324" y="1579947"/>
                  </a:lnTo>
                  <a:lnTo>
                    <a:pt x="2210324" y="2279850"/>
                  </a:lnTo>
                  <a:lnTo>
                    <a:pt x="1510422" y="2279850"/>
                  </a:lnTo>
                  <a:close/>
                  <a:moveTo>
                    <a:pt x="705534" y="1579947"/>
                  </a:moveTo>
                  <a:lnTo>
                    <a:pt x="1405436" y="1579947"/>
                  </a:lnTo>
                  <a:lnTo>
                    <a:pt x="1405436" y="2279850"/>
                  </a:lnTo>
                  <a:lnTo>
                    <a:pt x="705534" y="2279850"/>
                  </a:lnTo>
                  <a:close/>
                  <a:moveTo>
                    <a:pt x="6082271" y="862558"/>
                  </a:moveTo>
                  <a:cubicBezTo>
                    <a:pt x="6278056" y="1019026"/>
                    <a:pt x="6590560" y="1347181"/>
                    <a:pt x="6535589" y="1754155"/>
                  </a:cubicBezTo>
                  <a:cubicBezTo>
                    <a:pt x="6778063" y="1636706"/>
                    <a:pt x="7200507" y="1574275"/>
                    <a:pt x="7529578" y="1761959"/>
                  </a:cubicBezTo>
                  <a:cubicBezTo>
                    <a:pt x="7326262" y="2168543"/>
                    <a:pt x="6872190" y="2285602"/>
                    <a:pt x="6394775" y="2238778"/>
                  </a:cubicBezTo>
                  <a:cubicBezTo>
                    <a:pt x="5729856" y="3982564"/>
                    <a:pt x="4226825" y="4764516"/>
                    <a:pt x="2451200" y="4764516"/>
                  </a:cubicBezTo>
                  <a:cubicBezTo>
                    <a:pt x="1613840" y="4764516"/>
                    <a:pt x="941391" y="4483185"/>
                    <a:pt x="518946" y="4005975"/>
                  </a:cubicBezTo>
                  <a:lnTo>
                    <a:pt x="518946" y="3998172"/>
                  </a:lnTo>
                  <a:cubicBezTo>
                    <a:pt x="499367" y="3975930"/>
                    <a:pt x="420300" y="3893989"/>
                    <a:pt x="400721" y="3872918"/>
                  </a:cubicBezTo>
                  <a:cubicBezTo>
                    <a:pt x="362318" y="3810487"/>
                    <a:pt x="323160" y="3748056"/>
                    <a:pt x="283250" y="3693428"/>
                  </a:cubicBezTo>
                  <a:cubicBezTo>
                    <a:pt x="262165" y="3656750"/>
                    <a:pt x="241834" y="3620462"/>
                    <a:pt x="220749" y="3583783"/>
                  </a:cubicBezTo>
                  <a:cubicBezTo>
                    <a:pt x="49061" y="3239631"/>
                    <a:pt x="-29254" y="2840851"/>
                    <a:pt x="9903" y="2403051"/>
                  </a:cubicBezTo>
                  <a:lnTo>
                    <a:pt x="5143252" y="2403051"/>
                  </a:lnTo>
                  <a:cubicBezTo>
                    <a:pt x="5565697" y="2403051"/>
                    <a:pt x="5979859" y="2246582"/>
                    <a:pt x="6175645" y="2074506"/>
                  </a:cubicBezTo>
                  <a:cubicBezTo>
                    <a:pt x="5823231" y="1793175"/>
                    <a:pt x="5863141" y="1120477"/>
                    <a:pt x="6082271" y="862558"/>
                  </a:cubicBezTo>
                  <a:close/>
                  <a:moveTo>
                    <a:pt x="3102704" y="792564"/>
                  </a:moveTo>
                  <a:lnTo>
                    <a:pt x="3802606" y="792564"/>
                  </a:lnTo>
                  <a:lnTo>
                    <a:pt x="3802606" y="1492467"/>
                  </a:lnTo>
                  <a:lnTo>
                    <a:pt x="3102704" y="1492467"/>
                  </a:lnTo>
                  <a:close/>
                  <a:moveTo>
                    <a:pt x="2315309" y="792564"/>
                  </a:moveTo>
                  <a:lnTo>
                    <a:pt x="3015211" y="792564"/>
                  </a:lnTo>
                  <a:lnTo>
                    <a:pt x="3015211" y="1492467"/>
                  </a:lnTo>
                  <a:lnTo>
                    <a:pt x="2315309" y="1492467"/>
                  </a:lnTo>
                  <a:close/>
                  <a:moveTo>
                    <a:pt x="1510422" y="792564"/>
                  </a:moveTo>
                  <a:lnTo>
                    <a:pt x="2210324" y="792564"/>
                  </a:lnTo>
                  <a:lnTo>
                    <a:pt x="2210324" y="1492467"/>
                  </a:lnTo>
                  <a:lnTo>
                    <a:pt x="1510422" y="1492467"/>
                  </a:lnTo>
                  <a:close/>
                  <a:moveTo>
                    <a:pt x="3102704" y="0"/>
                  </a:moveTo>
                  <a:lnTo>
                    <a:pt x="3802606" y="0"/>
                  </a:lnTo>
                  <a:lnTo>
                    <a:pt x="3802606" y="699903"/>
                  </a:lnTo>
                  <a:lnTo>
                    <a:pt x="3102704" y="699903"/>
                  </a:lnTo>
                  <a:close/>
                </a:path>
              </a:pathLst>
            </a:custGeom>
            <a:solidFill>
              <a:srgbClr val="0178D7"/>
            </a:solidFill>
            <a:ln w="10795" cap="flat" cmpd="sng" algn="ctr">
              <a:noFill/>
              <a:prstDash val="solid"/>
            </a:ln>
            <a:effectLst/>
          </p:spPr>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prstClr val="white"/>
                </a:solidFill>
                <a:effectLst/>
                <a:uLnTx/>
                <a:uFillTx/>
                <a:latin typeface="Segoe UI"/>
                <a:ea typeface="+mn-ea"/>
                <a:cs typeface="+mn-cs"/>
              </a:endParaRPr>
            </a:p>
          </p:txBody>
        </p:sp>
        <p:pic>
          <p:nvPicPr>
            <p:cNvPr id="125" name="Picture 124"/>
            <p:cNvPicPr>
              <a:picLocks noChangeAspect="1"/>
            </p:cNvPicPr>
            <p:nvPr/>
          </p:nvPicPr>
          <p:blipFill>
            <a:blip r:embed="rId8"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2859718" y="2470775"/>
              <a:ext cx="342098" cy="407260"/>
            </a:xfrm>
            <a:prstGeom prst="rect">
              <a:avLst/>
            </a:prstGeom>
          </p:spPr>
        </p:pic>
        <p:pic>
          <p:nvPicPr>
            <p:cNvPr id="91" name="Picture 90">
              <a:extLst>
                <a:ext uri="{FF2B5EF4-FFF2-40B4-BE49-F238E27FC236}">
                  <a16:creationId xmlns:a16="http://schemas.microsoft.com/office/drawing/2014/main" id="{B2F0E3C1-B2AF-D34F-B31B-4ADCFAACA99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44830" y="3114460"/>
              <a:ext cx="571875" cy="424535"/>
            </a:xfrm>
            <a:prstGeom prst="rect">
              <a:avLst/>
            </a:prstGeom>
          </p:spPr>
        </p:pic>
      </p:grpSp>
      <p:grpSp>
        <p:nvGrpSpPr>
          <p:cNvPr id="23" name="Group 22">
            <a:extLst>
              <a:ext uri="{FF2B5EF4-FFF2-40B4-BE49-F238E27FC236}">
                <a16:creationId xmlns:a16="http://schemas.microsoft.com/office/drawing/2014/main" id="{C3DDBB9D-A850-B843-8406-55B9C3C5F4A8}"/>
              </a:ext>
            </a:extLst>
          </p:cNvPr>
          <p:cNvGrpSpPr/>
          <p:nvPr/>
        </p:nvGrpSpPr>
        <p:grpSpPr>
          <a:xfrm>
            <a:off x="864482" y="2442332"/>
            <a:ext cx="958356" cy="847805"/>
            <a:chOff x="828502" y="2442332"/>
            <a:chExt cx="958356" cy="847805"/>
          </a:xfrm>
        </p:grpSpPr>
        <p:sp>
          <p:nvSpPr>
            <p:cNvPr id="129" name="Rectangle 9">
              <a:extLst>
                <a:ext uri="{FF2B5EF4-FFF2-40B4-BE49-F238E27FC236}">
                  <a16:creationId xmlns:a16="http://schemas.microsoft.com/office/drawing/2014/main" id="{28B5FBD7-C487-E044-8E92-0169C0776E07}"/>
                </a:ext>
              </a:extLst>
            </p:cNvPr>
            <p:cNvSpPr>
              <a:spLocks noChangeArrowheads="1"/>
            </p:cNvSpPr>
            <p:nvPr/>
          </p:nvSpPr>
          <p:spPr bwMode="auto">
            <a:xfrm flipH="1">
              <a:off x="828502" y="2442332"/>
              <a:ext cx="958356" cy="725537"/>
            </a:xfrm>
            <a:prstGeom prst="rect">
              <a:avLst/>
            </a:prstGeom>
            <a:no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1FC0475-ED95-3D40-BF7F-0A241F9DAFE0}"/>
                </a:ext>
              </a:extLst>
            </p:cNvPr>
            <p:cNvGrpSpPr/>
            <p:nvPr/>
          </p:nvGrpSpPr>
          <p:grpSpPr>
            <a:xfrm>
              <a:off x="987946" y="2622583"/>
              <a:ext cx="639468" cy="329711"/>
              <a:chOff x="945805" y="2588594"/>
              <a:chExt cx="721336" cy="371920"/>
            </a:xfrm>
          </p:grpSpPr>
          <p:sp>
            <p:nvSpPr>
              <p:cNvPr id="113" name="Freeform: Shape 175">
                <a:extLst>
                  <a:ext uri="{FF2B5EF4-FFF2-40B4-BE49-F238E27FC236}">
                    <a16:creationId xmlns:a16="http://schemas.microsoft.com/office/drawing/2014/main" id="{9787513D-1027-2144-959A-F95802C99D89}"/>
                  </a:ext>
                </a:extLst>
              </p:cNvPr>
              <p:cNvSpPr/>
              <p:nvPr/>
            </p:nvSpPr>
            <p:spPr bwMode="auto">
              <a:xfrm rot="10800000" flipV="1">
                <a:off x="1214129" y="2588594"/>
                <a:ext cx="187935" cy="146655"/>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21" name="Group 20">
                <a:extLst>
                  <a:ext uri="{FF2B5EF4-FFF2-40B4-BE49-F238E27FC236}">
                    <a16:creationId xmlns:a16="http://schemas.microsoft.com/office/drawing/2014/main" id="{C18EE13A-5153-4548-BE6D-96616EEB3F12}"/>
                  </a:ext>
                </a:extLst>
              </p:cNvPr>
              <p:cNvGrpSpPr/>
              <p:nvPr/>
            </p:nvGrpSpPr>
            <p:grpSpPr>
              <a:xfrm>
                <a:off x="945805" y="2810039"/>
                <a:ext cx="721336" cy="150475"/>
                <a:chOff x="945805" y="2810039"/>
                <a:chExt cx="721336" cy="150475"/>
              </a:xfrm>
            </p:grpSpPr>
            <p:sp>
              <p:nvSpPr>
                <p:cNvPr id="142" name="Freeform: Shape 171">
                  <a:extLst>
                    <a:ext uri="{FF2B5EF4-FFF2-40B4-BE49-F238E27FC236}">
                      <a16:creationId xmlns:a16="http://schemas.microsoft.com/office/drawing/2014/main" id="{979AD3DF-28AE-624D-80B2-EAB2DF896F1C}"/>
                    </a:ext>
                  </a:extLst>
                </p:cNvPr>
                <p:cNvSpPr/>
                <p:nvPr/>
              </p:nvSpPr>
              <p:spPr bwMode="auto">
                <a:xfrm rot="10800000" flipV="1">
                  <a:off x="1214129" y="2813860"/>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43" name="Freeform: Shape 173">
                  <a:extLst>
                    <a:ext uri="{FF2B5EF4-FFF2-40B4-BE49-F238E27FC236}">
                      <a16:creationId xmlns:a16="http://schemas.microsoft.com/office/drawing/2014/main" id="{F1516E1A-3747-7045-BA79-9BD30B198710}"/>
                    </a:ext>
                  </a:extLst>
                </p:cNvPr>
                <p:cNvSpPr/>
                <p:nvPr/>
              </p:nvSpPr>
              <p:spPr bwMode="auto">
                <a:xfrm rot="10800000" flipV="1">
                  <a:off x="945805" y="2813853"/>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44" name="Freeform: Shape 173">
                  <a:extLst>
                    <a:ext uri="{FF2B5EF4-FFF2-40B4-BE49-F238E27FC236}">
                      <a16:creationId xmlns:a16="http://schemas.microsoft.com/office/drawing/2014/main" id="{5F02DADA-1CEF-A64D-9349-30D696D76001}"/>
                    </a:ext>
                  </a:extLst>
                </p:cNvPr>
                <p:cNvSpPr/>
                <p:nvPr/>
              </p:nvSpPr>
              <p:spPr bwMode="auto">
                <a:xfrm rot="10800000" flipV="1">
                  <a:off x="1479206" y="2810039"/>
                  <a:ext cx="187935" cy="14665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pic>
          <p:nvPicPr>
            <p:cNvPr id="134" name="Picture 133">
              <a:extLst>
                <a:ext uri="{FF2B5EF4-FFF2-40B4-BE49-F238E27FC236}">
                  <a16:creationId xmlns:a16="http://schemas.microsoft.com/office/drawing/2014/main" id="{4FD7AD01-B904-8943-8B3C-C41FC0F5A840}"/>
                </a:ext>
              </a:extLst>
            </p:cNvPr>
            <p:cNvPicPr>
              <a:picLocks noChangeAspect="1"/>
            </p:cNvPicPr>
            <p:nvPr/>
          </p:nvPicPr>
          <p:blipFill rotWithShape="1">
            <a:blip r:embed="rId10">
              <a:extLst>
                <a:ext uri="{28A0092B-C50C-407E-A947-70E740481C1C}">
                  <a14:useLocalDpi xmlns:a14="http://schemas.microsoft.com/office/drawing/2010/main" val="0"/>
                </a:ext>
              </a:extLst>
            </a:blip>
            <a:srcRect l="-3846" t="-3556" r="-2378" b="-13377"/>
            <a:stretch/>
          </p:blipFill>
          <p:spPr>
            <a:xfrm>
              <a:off x="1077356" y="3024905"/>
              <a:ext cx="460648" cy="265232"/>
            </a:xfrm>
            <a:prstGeom prst="rect">
              <a:avLst/>
            </a:prstGeom>
            <a:solidFill>
              <a:srgbClr val="E6E6E6"/>
            </a:solidFill>
          </p:spPr>
        </p:pic>
      </p:grpSp>
      <p:sp>
        <p:nvSpPr>
          <p:cNvPr id="82" name="Title 2">
            <a:extLst>
              <a:ext uri="{FF2B5EF4-FFF2-40B4-BE49-F238E27FC236}">
                <a16:creationId xmlns:a16="http://schemas.microsoft.com/office/drawing/2014/main" id="{FD301F77-A080-6040-9B76-805F66A5541E}"/>
              </a:ext>
            </a:extLst>
          </p:cNvPr>
          <p:cNvSpPr txBox="1">
            <a:spLocks/>
          </p:cNvSpPr>
          <p:nvPr/>
        </p:nvSpPr>
        <p:spPr>
          <a:xfrm>
            <a:off x="616493" y="1116228"/>
            <a:ext cx="11117508" cy="221599"/>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4000" b="0" kern="1200" cap="none" spc="0" baseline="0" dirty="0">
                <a:ln w="3175">
                  <a:noFill/>
                </a:ln>
                <a:solidFill>
                  <a:schemeClr val="tx1"/>
                </a:solidFill>
                <a:effectLst/>
                <a:latin typeface="+mj-lt"/>
                <a:ea typeface="+mn-ea"/>
                <a:cs typeface="Segoe UI Semilight"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dirty="0">
                <a:ln w="3175">
                  <a:noFill/>
                </a:ln>
                <a:solidFill>
                  <a:sysClr val="windowText" lastClr="000000"/>
                </a:solidFill>
                <a:effectLst/>
                <a:uLnTx/>
                <a:uFillTx/>
                <a:latin typeface="Segoe UI Semibold"/>
                <a:ea typeface="+mn-ea"/>
                <a:cs typeface="Segoe UI Semilight" charset="0"/>
              </a:rPr>
              <a:t>Now with big data clusters</a:t>
            </a:r>
            <a:endParaRPr kumimoji="0" lang="en-US" sz="1800" b="0" i="0" u="none" strike="noStrike" kern="1200" cap="none" spc="0" normalizeH="0" baseline="0" noProof="0" dirty="0">
              <a:ln w="3175">
                <a:noFill/>
              </a:ln>
              <a:solidFill>
                <a:sysClr val="windowText" lastClr="000000"/>
              </a:solidFill>
              <a:effectLst/>
              <a:uLnTx/>
              <a:uFillTx/>
              <a:latin typeface="Segoe UI Semibold"/>
              <a:ea typeface="+mn-ea"/>
              <a:cs typeface="Segoe UI Semilight" charset="0"/>
            </a:endParaRPr>
          </a:p>
        </p:txBody>
      </p:sp>
      <p:sp>
        <p:nvSpPr>
          <p:cNvPr id="3" name="Title 2">
            <a:extLst>
              <a:ext uri="{FF2B5EF4-FFF2-40B4-BE49-F238E27FC236}">
                <a16:creationId xmlns:a16="http://schemas.microsoft.com/office/drawing/2014/main" id="{71E3AAFD-9E0F-416E-A918-A08D233B17E3}"/>
              </a:ext>
            </a:extLst>
          </p:cNvPr>
          <p:cNvSpPr>
            <a:spLocks noGrp="1"/>
          </p:cNvSpPr>
          <p:nvPr>
            <p:ph type="title"/>
          </p:nvPr>
        </p:nvSpPr>
        <p:spPr>
          <a:xfrm>
            <a:off x="616493" y="245831"/>
            <a:ext cx="11018520" cy="800219"/>
          </a:xfrm>
        </p:spPr>
        <p:txBody>
          <a:bodyPr/>
          <a:lstStyle/>
          <a:p>
            <a:r>
              <a:rPr lang="en-US" dirty="0">
                <a:solidFill>
                  <a:schemeClr val="accent1"/>
                </a:solidFill>
              </a:rPr>
              <a:t>Modernize on premises </a:t>
            </a:r>
            <a:r>
              <a:rPr lang="en-US" dirty="0"/>
              <a:t>with SQL Server 2019</a:t>
            </a:r>
            <a:br>
              <a:rPr lang="en-US" dirty="0"/>
            </a:br>
            <a:r>
              <a:rPr lang="en-AU" sz="1600" dirty="0">
                <a:hlinkClick r:id="rId11"/>
              </a:rPr>
              <a:t>https://docs.microsoft.com/en-us/sql/sql-server/sql-server-technical-documentation</a:t>
            </a:r>
            <a:endParaRPr lang="en-US" sz="1600" dirty="0"/>
          </a:p>
        </p:txBody>
      </p:sp>
      <p:sp>
        <p:nvSpPr>
          <p:cNvPr id="9" name="Rectangle 8">
            <a:extLst>
              <a:ext uri="{FF2B5EF4-FFF2-40B4-BE49-F238E27FC236}">
                <a16:creationId xmlns:a16="http://schemas.microsoft.com/office/drawing/2014/main" id="{9372815A-5740-8146-9FFF-04BD50F8CD8E}"/>
              </a:ext>
            </a:extLst>
          </p:cNvPr>
          <p:cNvSpPr/>
          <p:nvPr/>
        </p:nvSpPr>
        <p:spPr>
          <a:xfrm>
            <a:off x="1138572" y="2322756"/>
            <a:ext cx="413896" cy="246221"/>
          </a:xfrm>
          <a:prstGeom prst="rect">
            <a:avLst/>
          </a:prstGeom>
          <a:solidFill>
            <a:srgbClr val="E6E6E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SQL</a:t>
            </a:r>
            <a:endParaRPr kumimoji="0" lang="en-US" sz="1200" b="0"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236760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E4DD6-49FE-442F-B3C3-1CE67E59DFEA}"/>
              </a:ext>
            </a:extLst>
          </p:cNvPr>
          <p:cNvSpPr>
            <a:spLocks noGrp="1"/>
          </p:cNvSpPr>
          <p:nvPr>
            <p:ph type="title"/>
          </p:nvPr>
        </p:nvSpPr>
        <p:spPr>
          <a:xfrm>
            <a:off x="588263" y="457200"/>
            <a:ext cx="11018520" cy="800219"/>
          </a:xfrm>
        </p:spPr>
        <p:txBody>
          <a:bodyPr/>
          <a:lstStyle/>
          <a:p>
            <a:r>
              <a:rPr lang="en-US" dirty="0">
                <a:solidFill>
                  <a:schemeClr val="accent1"/>
                </a:solidFill>
              </a:rPr>
              <a:t>Azure SQL Database</a:t>
            </a:r>
            <a:br>
              <a:rPr lang="en-US" dirty="0">
                <a:solidFill>
                  <a:schemeClr val="accent1"/>
                </a:solidFill>
              </a:rPr>
            </a:br>
            <a:r>
              <a:rPr lang="en-AU" sz="1600" dirty="0">
                <a:hlinkClick r:id="rId3"/>
              </a:rPr>
              <a:t>https://docs.microsoft.com/en-us/azure/sql-database/</a:t>
            </a:r>
            <a:endParaRPr lang="en-US" dirty="0">
              <a:solidFill>
                <a:schemeClr val="accent1"/>
              </a:solidFill>
            </a:endParaRPr>
          </a:p>
        </p:txBody>
      </p:sp>
      <p:sp>
        <p:nvSpPr>
          <p:cNvPr id="39" name="Rectangle 38">
            <a:extLst>
              <a:ext uri="{FF2B5EF4-FFF2-40B4-BE49-F238E27FC236}">
                <a16:creationId xmlns:a16="http://schemas.microsoft.com/office/drawing/2014/main" id="{ED43B344-E948-4E23-B859-D72496C258DE}"/>
              </a:ext>
            </a:extLst>
          </p:cNvPr>
          <p:cNvSpPr/>
          <p:nvPr/>
        </p:nvSpPr>
        <p:spPr bwMode="auto">
          <a:xfrm>
            <a:off x="4708292" y="2268600"/>
            <a:ext cx="2775418" cy="3791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609351">
              <a:lnSpc>
                <a:spcPct val="90000"/>
              </a:lnSpc>
              <a:spcAft>
                <a:spcPts val="600"/>
              </a:spcAft>
              <a:defRPr/>
            </a:pPr>
            <a:r>
              <a:rPr lang="en-US" b="1" dirty="0">
                <a:solidFill>
                  <a:srgbClr val="0078D7"/>
                </a:solidFill>
                <a:latin typeface="Segoe UI Semibold" panose="020B0702040204020203" pitchFamily="34" charset="0"/>
                <a:cs typeface="Segoe UI Semibold" panose="020B0702040204020203" pitchFamily="34" charset="0"/>
              </a:rPr>
              <a:t>Azure SQL Database</a:t>
            </a:r>
          </a:p>
        </p:txBody>
      </p:sp>
      <p:sp>
        <p:nvSpPr>
          <p:cNvPr id="40" name="Rectangle 39">
            <a:extLst>
              <a:ext uri="{FF2B5EF4-FFF2-40B4-BE49-F238E27FC236}">
                <a16:creationId xmlns:a16="http://schemas.microsoft.com/office/drawing/2014/main" id="{C8DE3FF5-5ECC-4E91-B0F2-012AE9923115}"/>
              </a:ext>
            </a:extLst>
          </p:cNvPr>
          <p:cNvSpPr/>
          <p:nvPr/>
        </p:nvSpPr>
        <p:spPr>
          <a:xfrm>
            <a:off x="1346980" y="3490288"/>
            <a:ext cx="2262099" cy="657395"/>
          </a:xfrm>
          <a:prstGeom prst="rect">
            <a:avLst/>
          </a:prstGeom>
          <a:ln>
            <a:noFill/>
          </a:ln>
        </p:spPr>
        <p:txBody>
          <a:bodyPr wrap="square">
            <a:spAutoFit/>
          </a:bodyPr>
          <a:lstStyle/>
          <a:p>
            <a:pPr algn="ctr" defTabSz="609351">
              <a:defRPr/>
            </a:pPr>
            <a:r>
              <a:rPr lang="en-US" sz="1200" dirty="0">
                <a:solidFill>
                  <a:prstClr val="black"/>
                </a:solidFill>
                <a:latin typeface="Segoe UI"/>
              </a:rPr>
              <a:t>Database-scoped deployment option with predictable workload performance</a:t>
            </a:r>
          </a:p>
        </p:txBody>
      </p:sp>
      <p:sp>
        <p:nvSpPr>
          <p:cNvPr id="41" name="Rectangle 40">
            <a:extLst>
              <a:ext uri="{FF2B5EF4-FFF2-40B4-BE49-F238E27FC236}">
                <a16:creationId xmlns:a16="http://schemas.microsoft.com/office/drawing/2014/main" id="{A3F910AB-F773-4912-830F-C34D88DDCAB6}"/>
              </a:ext>
            </a:extLst>
          </p:cNvPr>
          <p:cNvSpPr/>
          <p:nvPr/>
        </p:nvSpPr>
        <p:spPr>
          <a:xfrm>
            <a:off x="4816022" y="3490288"/>
            <a:ext cx="2559957" cy="657395"/>
          </a:xfrm>
          <a:prstGeom prst="rect">
            <a:avLst/>
          </a:prstGeom>
          <a:ln>
            <a:noFill/>
          </a:ln>
        </p:spPr>
        <p:txBody>
          <a:bodyPr wrap="square">
            <a:spAutoFit/>
          </a:bodyPr>
          <a:lstStyle/>
          <a:p>
            <a:pPr algn="ctr" defTabSz="609351">
              <a:defRPr/>
            </a:pPr>
            <a:r>
              <a:rPr lang="en-US" sz="1200" dirty="0">
                <a:solidFill>
                  <a:prstClr val="black"/>
                </a:solidFill>
                <a:latin typeface="Segoe UI"/>
              </a:rPr>
              <a:t>Shared resource model optimized for greater efficiency of multi-tenant applications</a:t>
            </a:r>
          </a:p>
        </p:txBody>
      </p:sp>
      <p:sp>
        <p:nvSpPr>
          <p:cNvPr id="42" name="Title 1">
            <a:extLst>
              <a:ext uri="{FF2B5EF4-FFF2-40B4-BE49-F238E27FC236}">
                <a16:creationId xmlns:a16="http://schemas.microsoft.com/office/drawing/2014/main" id="{4F25FFB7-2BB4-463C-92FF-0EFE906E95B2}"/>
              </a:ext>
            </a:extLst>
          </p:cNvPr>
          <p:cNvSpPr txBox="1">
            <a:spLocks/>
          </p:cNvSpPr>
          <p:nvPr/>
        </p:nvSpPr>
        <p:spPr>
          <a:xfrm>
            <a:off x="1196527" y="4578443"/>
            <a:ext cx="2559957" cy="461669"/>
          </a:xfrm>
          <a:prstGeom prst="rect">
            <a:avLst/>
          </a:prstGeom>
          <a:ln>
            <a:noFill/>
          </a:ln>
        </p:spPr>
        <p:txBody>
          <a:bodyPr vert="horz" wrap="square" lIns="91414" tIns="45706" rIns="91414" bIns="45706"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218701">
              <a:lnSpc>
                <a:spcPct val="100000"/>
              </a:lnSpc>
              <a:defRPr/>
            </a:pPr>
            <a:r>
              <a:rPr lang="en-US" sz="1200" dirty="0">
                <a:solidFill>
                  <a:srgbClr val="0078D7"/>
                </a:solidFill>
                <a:latin typeface="Segoe UI Semibold" panose="020B0702040204020203" pitchFamily="34" charset="0"/>
                <a:cs typeface="Segoe UI Semibold" panose="020B0702040204020203" pitchFamily="34" charset="0"/>
              </a:rPr>
              <a:t>Best for </a:t>
            </a:r>
            <a:r>
              <a:rPr lang="en-US" sz="1200" dirty="0">
                <a:solidFill>
                  <a:prstClr val="black"/>
                </a:solidFill>
                <a:latin typeface="Segoe UI"/>
              </a:rPr>
              <a:t>apps that require resource guarantee at database level</a:t>
            </a:r>
          </a:p>
        </p:txBody>
      </p:sp>
      <p:sp>
        <p:nvSpPr>
          <p:cNvPr id="43" name="Title 1">
            <a:extLst>
              <a:ext uri="{FF2B5EF4-FFF2-40B4-BE49-F238E27FC236}">
                <a16:creationId xmlns:a16="http://schemas.microsoft.com/office/drawing/2014/main" id="{6C77BC18-6F67-4908-919C-3C281DEC82E3}"/>
              </a:ext>
            </a:extLst>
          </p:cNvPr>
          <p:cNvSpPr txBox="1">
            <a:spLocks/>
          </p:cNvSpPr>
          <p:nvPr/>
        </p:nvSpPr>
        <p:spPr>
          <a:xfrm>
            <a:off x="4816022" y="4578444"/>
            <a:ext cx="2559957" cy="830968"/>
          </a:xfrm>
          <a:prstGeom prst="rect">
            <a:avLst/>
          </a:prstGeom>
          <a:ln>
            <a:noFill/>
          </a:ln>
        </p:spPr>
        <p:txBody>
          <a:bodyPr vert="horz" wrap="square" lIns="91414" tIns="45706" rIns="91414" bIns="45706"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218701">
              <a:lnSpc>
                <a:spcPct val="100000"/>
              </a:lnSpc>
              <a:defRPr/>
            </a:pPr>
            <a:r>
              <a:rPr lang="en-US" sz="1200" dirty="0">
                <a:solidFill>
                  <a:srgbClr val="0078D7"/>
                </a:solidFill>
                <a:latin typeface="Segoe UI Semibold" panose="020B0702040204020203" pitchFamily="34" charset="0"/>
                <a:cs typeface="Segoe UI Semibold" panose="020B0702040204020203" pitchFamily="34" charset="0"/>
              </a:rPr>
              <a:t>Best for </a:t>
            </a:r>
            <a:r>
              <a:rPr lang="en-US" sz="1200" dirty="0">
                <a:solidFill>
                  <a:prstClr val="black"/>
                </a:solidFill>
                <a:latin typeface="Segoe UI"/>
              </a:rPr>
              <a:t>SaaS apps with multiple databases that can share resources at database level, achieving better cost efficiency</a:t>
            </a:r>
            <a:endParaRPr lang="en-US" sz="1200" b="1" dirty="0">
              <a:solidFill>
                <a:prstClr val="black"/>
              </a:solidFill>
              <a:latin typeface="Segoe UI Semilight" panose="020B0402040204020203" pitchFamily="34" charset="0"/>
              <a:cs typeface="Segoe UI Semilight" panose="020B0402040204020203" pitchFamily="34" charset="0"/>
            </a:endParaRPr>
          </a:p>
        </p:txBody>
      </p:sp>
      <p:sp>
        <p:nvSpPr>
          <p:cNvPr id="45" name="Title 1">
            <a:extLst>
              <a:ext uri="{FF2B5EF4-FFF2-40B4-BE49-F238E27FC236}">
                <a16:creationId xmlns:a16="http://schemas.microsoft.com/office/drawing/2014/main" id="{FA2F5E3A-789A-4543-90B2-177D99B4EE13}"/>
              </a:ext>
            </a:extLst>
          </p:cNvPr>
          <p:cNvSpPr txBox="1">
            <a:spLocks/>
          </p:cNvSpPr>
          <p:nvPr/>
        </p:nvSpPr>
        <p:spPr>
          <a:xfrm>
            <a:off x="8433994" y="4578445"/>
            <a:ext cx="2559957" cy="469022"/>
          </a:xfrm>
          <a:prstGeom prst="rect">
            <a:avLst/>
          </a:prstGeom>
          <a:ln>
            <a:noFill/>
          </a:ln>
        </p:spPr>
        <p:txBody>
          <a:bodyPr vert="horz" wrap="square" lIns="91414" tIns="45706" rIns="91414" bIns="45706"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218701">
              <a:lnSpc>
                <a:spcPct val="100000"/>
              </a:lnSpc>
              <a:defRPr/>
            </a:pPr>
            <a:r>
              <a:rPr lang="en-US" sz="1200" dirty="0">
                <a:solidFill>
                  <a:srgbClr val="0078D7"/>
                </a:solidFill>
                <a:latin typeface="Segoe UI Semibold" panose="020B0702040204020203" pitchFamily="34" charset="0"/>
                <a:cs typeface="Segoe UI Semibold" panose="020B0702040204020203" pitchFamily="34" charset="0"/>
              </a:rPr>
              <a:t>Best for </a:t>
            </a:r>
            <a:r>
              <a:rPr lang="en-US" sz="1200" dirty="0">
                <a:solidFill>
                  <a:prstClr val="black"/>
                </a:solidFill>
                <a:latin typeface="Segoe UI"/>
              </a:rPr>
              <a:t>modernization at scale with low friction and effort</a:t>
            </a:r>
          </a:p>
        </p:txBody>
      </p:sp>
      <p:sp>
        <p:nvSpPr>
          <p:cNvPr id="30" name="Rectangle 29">
            <a:extLst>
              <a:ext uri="{FF2B5EF4-FFF2-40B4-BE49-F238E27FC236}">
                <a16:creationId xmlns:a16="http://schemas.microsoft.com/office/drawing/2014/main" id="{185B6537-D200-4871-A1F7-FC94A35CCF2E}"/>
              </a:ext>
            </a:extLst>
          </p:cNvPr>
          <p:cNvSpPr/>
          <p:nvPr/>
        </p:nvSpPr>
        <p:spPr bwMode="auto">
          <a:xfrm>
            <a:off x="5181731" y="3109855"/>
            <a:ext cx="1828541" cy="38235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7" tIns="91427" rIns="91427" bIns="91427" numCol="1" rtlCol="0" anchor="ctr" anchorCtr="0" compatLnSpc="1">
            <a:prstTxWarp prst="textNoShape">
              <a:avLst/>
            </a:prstTxWarp>
            <a:spAutoFit/>
          </a:bodyPr>
          <a:lstStyle/>
          <a:p>
            <a:pPr algn="ctr" defTabSz="609351">
              <a:lnSpc>
                <a:spcPct val="90000"/>
              </a:lnSpc>
              <a:spcAft>
                <a:spcPts val="600"/>
              </a:spcAft>
              <a:defRPr/>
            </a:pPr>
            <a:r>
              <a:rPr lang="en-US" sz="1400" dirty="0">
                <a:solidFill>
                  <a:srgbClr val="0078D7"/>
                </a:solidFill>
                <a:latin typeface="Segoe UI Semibold" panose="020B0702040204020203" pitchFamily="34" charset="0"/>
                <a:cs typeface="Segoe UI Semibold" panose="020B0702040204020203" pitchFamily="34" charset="0"/>
              </a:rPr>
              <a:t>Elastic Pool</a:t>
            </a:r>
          </a:p>
        </p:txBody>
      </p:sp>
      <p:sp>
        <p:nvSpPr>
          <p:cNvPr id="37" name="Rectangle 36">
            <a:extLst>
              <a:ext uri="{FF2B5EF4-FFF2-40B4-BE49-F238E27FC236}">
                <a16:creationId xmlns:a16="http://schemas.microsoft.com/office/drawing/2014/main" id="{E93042B8-6B50-4B51-9694-0C5AB132A9DD}"/>
              </a:ext>
            </a:extLst>
          </p:cNvPr>
          <p:cNvSpPr/>
          <p:nvPr/>
        </p:nvSpPr>
        <p:spPr bwMode="auto">
          <a:xfrm>
            <a:off x="1563759" y="3109855"/>
            <a:ext cx="1828541" cy="38235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7" tIns="91427" rIns="91427" bIns="91427" numCol="1" rtlCol="0" anchor="ctr" anchorCtr="0" compatLnSpc="1">
            <a:prstTxWarp prst="textNoShape">
              <a:avLst/>
            </a:prstTxWarp>
            <a:spAutoFit/>
          </a:bodyPr>
          <a:lstStyle/>
          <a:p>
            <a:pPr algn="ctr" defTabSz="609351">
              <a:lnSpc>
                <a:spcPct val="90000"/>
              </a:lnSpc>
              <a:spcAft>
                <a:spcPts val="600"/>
              </a:spcAft>
              <a:defRPr/>
            </a:pPr>
            <a:r>
              <a:rPr lang="en-US" sz="1400" dirty="0">
                <a:solidFill>
                  <a:srgbClr val="0078D7"/>
                </a:solidFill>
                <a:latin typeface="Segoe UI Semibold" panose="020B0702040204020203" pitchFamily="34" charset="0"/>
                <a:cs typeface="Segoe UI Semibold" panose="020B0702040204020203" pitchFamily="34" charset="0"/>
              </a:rPr>
              <a:t>Single</a:t>
            </a:r>
          </a:p>
        </p:txBody>
      </p:sp>
      <p:sp>
        <p:nvSpPr>
          <p:cNvPr id="46" name="Rectangle 20">
            <a:extLst>
              <a:ext uri="{FF2B5EF4-FFF2-40B4-BE49-F238E27FC236}">
                <a16:creationId xmlns:a16="http://schemas.microsoft.com/office/drawing/2014/main" id="{1650F8A3-9EDE-467B-B6B1-3519F942C768}"/>
              </a:ext>
            </a:extLst>
          </p:cNvPr>
          <p:cNvSpPr/>
          <p:nvPr/>
        </p:nvSpPr>
        <p:spPr bwMode="auto">
          <a:xfrm>
            <a:off x="8799702" y="3109855"/>
            <a:ext cx="1828541" cy="38235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7" tIns="91427" rIns="91427" bIns="91427" numCol="1" rtlCol="0" anchor="ctr" anchorCtr="0" compatLnSpc="1">
            <a:prstTxWarp prst="textNoShape">
              <a:avLst/>
            </a:prstTxWarp>
            <a:spAutoFit/>
          </a:bodyPr>
          <a:lstStyle/>
          <a:p>
            <a:pPr algn="ctr" defTabSz="609351">
              <a:lnSpc>
                <a:spcPct val="90000"/>
              </a:lnSpc>
              <a:spcAft>
                <a:spcPts val="600"/>
              </a:spcAft>
              <a:defRPr/>
            </a:pPr>
            <a:r>
              <a:rPr lang="en-US" sz="1400" dirty="0">
                <a:solidFill>
                  <a:srgbClr val="0078D7"/>
                </a:solidFill>
                <a:latin typeface="Segoe UI Semibold" panose="020B0702040204020203" pitchFamily="34" charset="0"/>
                <a:cs typeface="Segoe UI Semibold" panose="020B0702040204020203" pitchFamily="34" charset="0"/>
              </a:rPr>
              <a:t>Managed Instance</a:t>
            </a:r>
          </a:p>
        </p:txBody>
      </p:sp>
      <p:sp>
        <p:nvSpPr>
          <p:cNvPr id="50" name="Rectangle 25">
            <a:extLst>
              <a:ext uri="{FF2B5EF4-FFF2-40B4-BE49-F238E27FC236}">
                <a16:creationId xmlns:a16="http://schemas.microsoft.com/office/drawing/2014/main" id="{A3EB054E-6FC0-43B4-8B96-DFA974756E4A}"/>
              </a:ext>
            </a:extLst>
          </p:cNvPr>
          <p:cNvSpPr/>
          <p:nvPr/>
        </p:nvSpPr>
        <p:spPr>
          <a:xfrm>
            <a:off x="8271679" y="3490288"/>
            <a:ext cx="2897283" cy="657395"/>
          </a:xfrm>
          <a:prstGeom prst="rect">
            <a:avLst/>
          </a:prstGeom>
          <a:ln>
            <a:noFill/>
          </a:ln>
        </p:spPr>
        <p:txBody>
          <a:bodyPr wrap="square">
            <a:spAutoFit/>
          </a:bodyPr>
          <a:lstStyle/>
          <a:p>
            <a:pPr algn="ctr" defTabSz="609351">
              <a:defRPr/>
            </a:pPr>
            <a:r>
              <a:rPr lang="en-US" sz="1200" dirty="0">
                <a:solidFill>
                  <a:prstClr val="black"/>
                </a:solidFill>
                <a:latin typeface="Segoe UI"/>
              </a:rPr>
              <a:t>Instance-scoped deployment option with high compatibility with SQL Server and full PaaS benefits</a:t>
            </a:r>
          </a:p>
        </p:txBody>
      </p:sp>
      <p:cxnSp>
        <p:nvCxnSpPr>
          <p:cNvPr id="6" name="Connector: Elbow 5">
            <a:extLst>
              <a:ext uri="{FF2B5EF4-FFF2-40B4-BE49-F238E27FC236}">
                <a16:creationId xmlns:a16="http://schemas.microsoft.com/office/drawing/2014/main" id="{82AF2742-BB2D-43FE-91FA-AD674D36CA66}"/>
              </a:ext>
            </a:extLst>
          </p:cNvPr>
          <p:cNvCxnSpPr>
            <a:stCxn id="37" idx="0"/>
            <a:endCxn id="46" idx="0"/>
          </p:cNvCxnSpPr>
          <p:nvPr/>
        </p:nvCxnSpPr>
        <p:spPr>
          <a:xfrm rot="5400000" flipH="1" flipV="1">
            <a:off x="6096001" y="-508115"/>
            <a:ext cx="12698" cy="7235942"/>
          </a:xfrm>
          <a:prstGeom prst="bentConnector3">
            <a:avLst>
              <a:gd name="adj1" fmla="val 1800000"/>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9DB199D-8531-41F8-A5A4-883B33FA8F00}"/>
              </a:ext>
            </a:extLst>
          </p:cNvPr>
          <p:cNvCxnSpPr>
            <a:stCxn id="39" idx="2"/>
            <a:endCxn id="30" idx="0"/>
          </p:cNvCxnSpPr>
          <p:nvPr/>
        </p:nvCxnSpPr>
        <p:spPr>
          <a:xfrm>
            <a:off x="6096001" y="2647717"/>
            <a:ext cx="1" cy="462138"/>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E7633A0F-025E-4F5C-85AB-0AC744BE5E8E}"/>
              </a:ext>
            </a:extLst>
          </p:cNvPr>
          <p:cNvGrpSpPr/>
          <p:nvPr/>
        </p:nvGrpSpPr>
        <p:grpSpPr>
          <a:xfrm>
            <a:off x="5746608" y="1480431"/>
            <a:ext cx="698786" cy="720062"/>
            <a:chOff x="4266210" y="1505274"/>
            <a:chExt cx="698885" cy="720164"/>
          </a:xfrm>
        </p:grpSpPr>
        <p:sp>
          <p:nvSpPr>
            <p:cNvPr id="47" name="Freeform: Shape 46">
              <a:extLst>
                <a:ext uri="{FF2B5EF4-FFF2-40B4-BE49-F238E27FC236}">
                  <a16:creationId xmlns:a16="http://schemas.microsoft.com/office/drawing/2014/main" id="{452C5100-33B2-435D-A635-20F955AC92C1}"/>
                </a:ext>
              </a:extLst>
            </p:cNvPr>
            <p:cNvSpPr/>
            <p:nvPr/>
          </p:nvSpPr>
          <p:spPr bwMode="auto">
            <a:xfrm flipH="1">
              <a:off x="4266210" y="1505274"/>
              <a:ext cx="463635" cy="605599"/>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prstClr val="black"/>
                </a:solidFill>
                <a:latin typeface="Segoe UI Light"/>
                <a:ea typeface="Segoe UI" pitchFamily="34" charset="0"/>
                <a:cs typeface="Segoe UI" pitchFamily="34" charset="0"/>
              </a:endParaRPr>
            </a:p>
          </p:txBody>
        </p:sp>
        <p:sp>
          <p:nvSpPr>
            <p:cNvPr id="25" name="Freeform 146">
              <a:extLst>
                <a:ext uri="{FF2B5EF4-FFF2-40B4-BE49-F238E27FC236}">
                  <a16:creationId xmlns:a16="http://schemas.microsoft.com/office/drawing/2014/main" id="{4B528828-BED9-4ABC-8A55-814D3941F153}"/>
                </a:ext>
              </a:extLst>
            </p:cNvPr>
            <p:cNvSpPr>
              <a:spLocks noChangeAspect="1"/>
            </p:cNvSpPr>
            <p:nvPr/>
          </p:nvSpPr>
          <p:spPr bwMode="auto">
            <a:xfrm>
              <a:off x="4469068" y="1911300"/>
              <a:ext cx="496027" cy="31413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IN" sz="1961" b="1" dirty="0">
                <a:solidFill>
                  <a:srgbClr val="FFFFFF"/>
                </a:solidFill>
                <a:latin typeface="Segoe UI Light"/>
                <a:ea typeface="Segoe UI" pitchFamily="34" charset="0"/>
                <a:cs typeface="Segoe UI" pitchFamily="34" charset="0"/>
              </a:endParaRPr>
            </a:p>
          </p:txBody>
        </p:sp>
      </p:grpSp>
      <p:cxnSp>
        <p:nvCxnSpPr>
          <p:cNvPr id="9" name="Straight Arrow Connector 8">
            <a:extLst>
              <a:ext uri="{FF2B5EF4-FFF2-40B4-BE49-F238E27FC236}">
                <a16:creationId xmlns:a16="http://schemas.microsoft.com/office/drawing/2014/main" id="{53190E2A-3F48-4E47-9215-0FAF94219DA2}"/>
              </a:ext>
            </a:extLst>
          </p:cNvPr>
          <p:cNvCxnSpPr>
            <a:stCxn id="40" idx="2"/>
            <a:endCxn id="42" idx="0"/>
          </p:cNvCxnSpPr>
          <p:nvPr/>
        </p:nvCxnSpPr>
        <p:spPr>
          <a:xfrm flipH="1">
            <a:off x="2476506" y="4147683"/>
            <a:ext cx="1524" cy="43076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7E33365-BBC3-40C5-99E1-D808BFAA8EE7}"/>
              </a:ext>
            </a:extLst>
          </p:cNvPr>
          <p:cNvCxnSpPr>
            <a:stCxn id="41" idx="2"/>
            <a:endCxn id="43" idx="0"/>
          </p:cNvCxnSpPr>
          <p:nvPr/>
        </p:nvCxnSpPr>
        <p:spPr>
          <a:xfrm>
            <a:off x="6096001" y="4147683"/>
            <a:ext cx="0" cy="430761"/>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6E41B13-0E2B-4493-A3B4-76627D0B1079}"/>
              </a:ext>
            </a:extLst>
          </p:cNvPr>
          <p:cNvCxnSpPr>
            <a:stCxn id="50" idx="2"/>
            <a:endCxn id="45" idx="0"/>
          </p:cNvCxnSpPr>
          <p:nvPr/>
        </p:nvCxnSpPr>
        <p:spPr>
          <a:xfrm flipH="1">
            <a:off x="9713972" y="4147684"/>
            <a:ext cx="6349" cy="430761"/>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038787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Data Factory</a:t>
            </a:r>
          </a:p>
        </p:txBody>
      </p:sp>
    </p:spTree>
    <p:custDataLst>
      <p:tags r:id="rId1"/>
    </p:custDataLst>
    <p:extLst>
      <p:ext uri="{BB962C8B-B14F-4D97-AF65-F5344CB8AC3E}">
        <p14:creationId xmlns:p14="http://schemas.microsoft.com/office/powerpoint/2010/main" val="24930236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22779D-A7D4-43B7-8BFA-46428337342A}"/>
              </a:ext>
            </a:extLst>
          </p:cNvPr>
          <p:cNvSpPr>
            <a:spLocks noGrp="1"/>
          </p:cNvSpPr>
          <p:nvPr>
            <p:ph type="body" sz="quarter" idx="10"/>
          </p:nvPr>
        </p:nvSpPr>
        <p:spPr>
          <a:xfrm>
            <a:off x="422689" y="1174178"/>
            <a:ext cx="11339774" cy="271613"/>
          </a:xfrm>
        </p:spPr>
        <p:txBody>
          <a:bodyPr/>
          <a:lstStyle/>
          <a:p>
            <a:r>
              <a:rPr lang="en-AU" dirty="0"/>
              <a:t>Data Integration Service: Serverless, Scalable, Hybrid</a:t>
            </a:r>
          </a:p>
        </p:txBody>
      </p:sp>
      <p:sp>
        <p:nvSpPr>
          <p:cNvPr id="3" name="Title 2">
            <a:extLst>
              <a:ext uri="{FF2B5EF4-FFF2-40B4-BE49-F238E27FC236}">
                <a16:creationId xmlns:a16="http://schemas.microsoft.com/office/drawing/2014/main" id="{72209424-72B6-4434-9724-681D70FCBCFC}"/>
              </a:ext>
            </a:extLst>
          </p:cNvPr>
          <p:cNvSpPr>
            <a:spLocks noGrp="1"/>
          </p:cNvSpPr>
          <p:nvPr>
            <p:ph type="title"/>
          </p:nvPr>
        </p:nvSpPr>
        <p:spPr/>
        <p:txBody>
          <a:bodyPr/>
          <a:lstStyle/>
          <a:p>
            <a:r>
              <a:rPr lang="en-AU" sz="3600" dirty="0"/>
              <a:t>Azure Data Factory</a:t>
            </a:r>
            <a:br>
              <a:rPr lang="en-AU" sz="3600" dirty="0"/>
            </a:br>
            <a:r>
              <a:rPr lang="en-AU" sz="1600" dirty="0">
                <a:hlinkClick r:id="rId2"/>
              </a:rPr>
              <a:t>https://docs.microsoft.com/en-us/azure/data-factory/</a:t>
            </a:r>
            <a:endParaRPr lang="en-AU" sz="1600" dirty="0"/>
          </a:p>
        </p:txBody>
      </p:sp>
      <p:sp>
        <p:nvSpPr>
          <p:cNvPr id="6" name="Text Placeholder 2">
            <a:extLst>
              <a:ext uri="{FF2B5EF4-FFF2-40B4-BE49-F238E27FC236}">
                <a16:creationId xmlns:a16="http://schemas.microsoft.com/office/drawing/2014/main" id="{F7C8F0EA-DE84-48C0-8FA1-02464B9D8116}"/>
              </a:ext>
            </a:extLst>
          </p:cNvPr>
          <p:cNvSpPr txBox="1">
            <a:spLocks/>
          </p:cNvSpPr>
          <p:nvPr/>
        </p:nvSpPr>
        <p:spPr>
          <a:xfrm>
            <a:off x="1293370" y="4216684"/>
            <a:ext cx="5912238" cy="2575512"/>
          </a:xfrm>
          <a:prstGeom prst="rect">
            <a:avLst/>
          </a:prstGeom>
        </p:spPr>
        <p:txBody>
          <a:bodyPr vert="horz" wrap="square" lIns="143407" tIns="89630" rIns="143407" bIns="8963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79D5"/>
                </a:solidFill>
                <a:effectLst/>
                <a:uLnTx/>
                <a:uFillTx/>
                <a:latin typeface="Segoe UI Light"/>
                <a:ea typeface="+mn-ea"/>
                <a:cs typeface="+mn-cs"/>
              </a:rPr>
              <a:t>Hybrid Pipeline Model</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Seamlessly span: on prem, Azure, other clouds &amp; SaaS</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Run on-demand, scheduled, data-availability or on event</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  </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79D5"/>
                </a:solidFill>
                <a:effectLst/>
                <a:uLnTx/>
                <a:uFillTx/>
                <a:latin typeface="Segoe UI Light"/>
                <a:ea typeface="+mn-ea"/>
                <a:cs typeface="+mn-cs"/>
              </a:rPr>
              <a:t>Data Movement @Scale</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Cloud &amp; Hybrid w/ 75+ connectors provided</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Up to 1 GB/s </a:t>
            </a:r>
          </a:p>
          <a:p>
            <a:pPr marL="0" marR="0" lvl="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FFFFFF">
                  <a:lumMod val="50000"/>
                </a:srgbClr>
              </a:solidFill>
              <a:effectLst/>
              <a:uLnTx/>
              <a:uFillTx/>
              <a:latin typeface="Segoe UI Light"/>
              <a:ea typeface="+mn-ea"/>
              <a:cs typeface="+mn-cs"/>
            </a:endParaRPr>
          </a:p>
        </p:txBody>
      </p:sp>
      <p:sp>
        <p:nvSpPr>
          <p:cNvPr id="7" name="Text Placeholder 2">
            <a:extLst>
              <a:ext uri="{FF2B5EF4-FFF2-40B4-BE49-F238E27FC236}">
                <a16:creationId xmlns:a16="http://schemas.microsoft.com/office/drawing/2014/main" id="{291CD6C7-7582-43BA-963E-31DCEE20A5DB}"/>
              </a:ext>
            </a:extLst>
          </p:cNvPr>
          <p:cNvSpPr txBox="1">
            <a:spLocks/>
          </p:cNvSpPr>
          <p:nvPr/>
        </p:nvSpPr>
        <p:spPr>
          <a:xfrm>
            <a:off x="6685424" y="4216684"/>
            <a:ext cx="4556675" cy="2606290"/>
          </a:xfrm>
          <a:prstGeom prst="rect">
            <a:avLst/>
          </a:prstGeom>
        </p:spPr>
        <p:txBody>
          <a:bodyPr vert="horz" wrap="square" lIns="143407" tIns="89630" rIns="143407" bIns="8963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79D5"/>
                </a:solidFill>
                <a:effectLst/>
                <a:uLnTx/>
                <a:uFillTx/>
                <a:latin typeface="Segoe UI Light"/>
                <a:ea typeface="+mn-ea"/>
                <a:cs typeface="+mn-cs"/>
              </a:rPr>
              <a:t>SSIS Package Execution</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Lift existing SQL Server ETL to Azure</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Use existing tools (SSMS, SSDT)</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  </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79D5"/>
                </a:solidFill>
                <a:effectLst/>
                <a:uLnTx/>
                <a:uFillTx/>
                <a:latin typeface="Segoe UI Light"/>
                <a:ea typeface="+mn-ea"/>
                <a:cs typeface="+mn-cs"/>
              </a:rPr>
              <a:t>Author &amp; Monitor </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Programmability w/ multi-language SDK</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Visual Tools</a:t>
            </a:r>
          </a:p>
          <a:p>
            <a:pPr marL="0" marR="0" lvl="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FFFFFF">
                  <a:lumMod val="50000"/>
                </a:srgbClr>
              </a:solidFill>
              <a:effectLst/>
              <a:uLnTx/>
              <a:uFillTx/>
              <a:latin typeface="Segoe UI Light"/>
              <a:ea typeface="+mn-ea"/>
              <a:cs typeface="+mn-cs"/>
            </a:endParaRPr>
          </a:p>
        </p:txBody>
      </p:sp>
      <p:grpSp>
        <p:nvGrpSpPr>
          <p:cNvPr id="8" name="Group 7">
            <a:extLst>
              <a:ext uri="{FF2B5EF4-FFF2-40B4-BE49-F238E27FC236}">
                <a16:creationId xmlns:a16="http://schemas.microsoft.com/office/drawing/2014/main" id="{90AEF9F4-0468-40A2-8489-5F9FB513A2E8}"/>
              </a:ext>
            </a:extLst>
          </p:cNvPr>
          <p:cNvGrpSpPr/>
          <p:nvPr/>
        </p:nvGrpSpPr>
        <p:grpSpPr>
          <a:xfrm>
            <a:off x="3780858" y="2523281"/>
            <a:ext cx="1646405" cy="1132219"/>
            <a:chOff x="3977392" y="2942189"/>
            <a:chExt cx="1646405" cy="1132219"/>
          </a:xfrm>
        </p:grpSpPr>
        <p:pic>
          <p:nvPicPr>
            <p:cNvPr id="9" name="Picture 8">
              <a:extLst>
                <a:ext uri="{FF2B5EF4-FFF2-40B4-BE49-F238E27FC236}">
                  <a16:creationId xmlns:a16="http://schemas.microsoft.com/office/drawing/2014/main" id="{54306D26-5CF5-4D74-A9CF-0AC31524B479}"/>
                </a:ext>
              </a:extLst>
            </p:cNvPr>
            <p:cNvPicPr>
              <a:picLocks noChangeAspect="1"/>
            </p:cNvPicPr>
            <p:nvPr/>
          </p:nvPicPr>
          <p:blipFill>
            <a:blip r:embed="rId3">
              <a:clrChange>
                <a:clrFrom>
                  <a:srgbClr val="000000">
                    <a:alpha val="0"/>
                  </a:srgbClr>
                </a:clrFrom>
                <a:clrTo>
                  <a:srgbClr val="000000">
                    <a:alpha val="0"/>
                  </a:srgbClr>
                </a:clrTo>
              </a:clrChange>
            </a:blip>
            <a:stretch>
              <a:fillRect/>
            </a:stretch>
          </p:blipFill>
          <p:spPr>
            <a:xfrm flipH="1">
              <a:off x="4131384" y="2942189"/>
              <a:ext cx="1246048" cy="832043"/>
            </a:xfrm>
            <a:prstGeom prst="rect">
              <a:avLst/>
            </a:prstGeom>
          </p:spPr>
        </p:pic>
        <p:sp>
          <p:nvSpPr>
            <p:cNvPr id="10" name="TextBox 9">
              <a:extLst>
                <a:ext uri="{FF2B5EF4-FFF2-40B4-BE49-F238E27FC236}">
                  <a16:creationId xmlns:a16="http://schemas.microsoft.com/office/drawing/2014/main" id="{E856EF76-3293-458A-AA8F-870213E755EE}"/>
                </a:ext>
              </a:extLst>
            </p:cNvPr>
            <p:cNvSpPr txBox="1"/>
            <p:nvPr/>
          </p:nvSpPr>
          <p:spPr>
            <a:xfrm>
              <a:off x="3977392" y="3612743"/>
              <a:ext cx="1646405"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Ent Apps &amp; Data</a:t>
              </a:r>
            </a:p>
          </p:txBody>
        </p:sp>
      </p:grpSp>
      <p:grpSp>
        <p:nvGrpSpPr>
          <p:cNvPr id="11" name="Group 10">
            <a:extLst>
              <a:ext uri="{FF2B5EF4-FFF2-40B4-BE49-F238E27FC236}">
                <a16:creationId xmlns:a16="http://schemas.microsoft.com/office/drawing/2014/main" id="{5FED3359-C5A5-4E8D-BD45-BB9F2D6BA66B}"/>
              </a:ext>
            </a:extLst>
          </p:cNvPr>
          <p:cNvGrpSpPr/>
          <p:nvPr/>
        </p:nvGrpSpPr>
        <p:grpSpPr>
          <a:xfrm>
            <a:off x="4750119" y="1026130"/>
            <a:ext cx="2331754" cy="2206593"/>
            <a:chOff x="8590039" y="1175658"/>
            <a:chExt cx="2861733" cy="2708124"/>
          </a:xfrm>
        </p:grpSpPr>
        <p:pic>
          <p:nvPicPr>
            <p:cNvPr id="12" name="Picture 11" descr="az_data_ebc_icon_cloud_v5.png">
              <a:extLst>
                <a:ext uri="{FF2B5EF4-FFF2-40B4-BE49-F238E27FC236}">
                  <a16:creationId xmlns:a16="http://schemas.microsoft.com/office/drawing/2014/main" id="{D5AF919A-0304-4A61-8862-81ADCA4899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90039" y="1175658"/>
              <a:ext cx="2861733" cy="2708124"/>
            </a:xfrm>
            <a:prstGeom prst="rect">
              <a:avLst/>
            </a:prstGeom>
          </p:spPr>
        </p:pic>
        <p:pic>
          <p:nvPicPr>
            <p:cNvPr id="13" name="Picture 12">
              <a:extLst>
                <a:ext uri="{FF2B5EF4-FFF2-40B4-BE49-F238E27FC236}">
                  <a16:creationId xmlns:a16="http://schemas.microsoft.com/office/drawing/2014/main" id="{0AC46623-30B2-4480-B52F-2156447185FC}"/>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705358" y="2003825"/>
              <a:ext cx="596053" cy="596054"/>
            </a:xfrm>
            <a:prstGeom prst="rect">
              <a:avLst/>
            </a:prstGeom>
            <a:effectLst>
              <a:outerShdw blurRad="25400" dist="25400" dir="2700000" algn="tl" rotWithShape="0">
                <a:prstClr val="black">
                  <a:alpha val="15000"/>
                </a:prstClr>
              </a:outerShdw>
            </a:effectLst>
          </p:spPr>
        </p:pic>
        <p:sp>
          <p:nvSpPr>
            <p:cNvPr id="14" name="Rectangle 13">
              <a:extLst>
                <a:ext uri="{FF2B5EF4-FFF2-40B4-BE49-F238E27FC236}">
                  <a16:creationId xmlns:a16="http://schemas.microsoft.com/office/drawing/2014/main" id="{A8ED153D-0D35-432D-9706-A63134A3C44B}"/>
                </a:ext>
              </a:extLst>
            </p:cNvPr>
            <p:cNvSpPr/>
            <p:nvPr/>
          </p:nvSpPr>
          <p:spPr>
            <a:xfrm>
              <a:off x="9534646" y="2626082"/>
              <a:ext cx="1123255" cy="419281"/>
            </a:xfrm>
            <a:prstGeom prst="rect">
              <a:avLst/>
            </a:prstGeom>
          </p:spPr>
          <p:txBody>
            <a:bodyPr wrap="square">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Semilight"/>
                  <a:ea typeface="+mn-ea"/>
                  <a:cs typeface="+mn-cs"/>
                </a:rPr>
                <a:t>Azure</a:t>
              </a:r>
            </a:p>
          </p:txBody>
        </p:sp>
      </p:grpSp>
      <p:cxnSp>
        <p:nvCxnSpPr>
          <p:cNvPr id="15" name="Straight Arrow Connector 14">
            <a:extLst>
              <a:ext uri="{FF2B5EF4-FFF2-40B4-BE49-F238E27FC236}">
                <a16:creationId xmlns:a16="http://schemas.microsoft.com/office/drawing/2014/main" id="{30B0B609-BBA3-4A66-8B60-4042224BA23B}"/>
              </a:ext>
            </a:extLst>
          </p:cNvPr>
          <p:cNvCxnSpPr>
            <a:cxnSpLocks/>
          </p:cNvCxnSpPr>
          <p:nvPr/>
        </p:nvCxnSpPr>
        <p:spPr>
          <a:xfrm flipV="1">
            <a:off x="5170416" y="2742799"/>
            <a:ext cx="296107" cy="23533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38E82A0-2591-41F0-B52B-D122FEA87B1D}"/>
              </a:ext>
            </a:extLst>
          </p:cNvPr>
          <p:cNvCxnSpPr>
            <a:cxnSpLocks/>
          </p:cNvCxnSpPr>
          <p:nvPr/>
        </p:nvCxnSpPr>
        <p:spPr>
          <a:xfrm flipV="1">
            <a:off x="5857918" y="2761826"/>
            <a:ext cx="0" cy="31722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2D78117-12F2-4738-9A05-C41B64AF70F9}"/>
              </a:ext>
            </a:extLst>
          </p:cNvPr>
          <p:cNvCxnSpPr>
            <a:cxnSpLocks/>
          </p:cNvCxnSpPr>
          <p:nvPr/>
        </p:nvCxnSpPr>
        <p:spPr>
          <a:xfrm flipH="1" flipV="1">
            <a:off x="6285511" y="2761827"/>
            <a:ext cx="293043" cy="19733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01DFE191-3A46-404C-8BAA-CA38099D0E17}"/>
              </a:ext>
            </a:extLst>
          </p:cNvPr>
          <p:cNvGrpSpPr/>
          <p:nvPr/>
        </p:nvGrpSpPr>
        <p:grpSpPr>
          <a:xfrm>
            <a:off x="6625208" y="2621177"/>
            <a:ext cx="1347056" cy="1088030"/>
            <a:chOff x="6689083" y="3319616"/>
            <a:chExt cx="1347056" cy="1088030"/>
          </a:xfrm>
        </p:grpSpPr>
        <p:pic>
          <p:nvPicPr>
            <p:cNvPr id="19" name="Picture 18">
              <a:extLst>
                <a:ext uri="{FF2B5EF4-FFF2-40B4-BE49-F238E27FC236}">
                  <a16:creationId xmlns:a16="http://schemas.microsoft.com/office/drawing/2014/main" id="{B9182290-7692-49AD-8E6A-BB62CB180E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9083" y="3319616"/>
              <a:ext cx="1347056" cy="939979"/>
            </a:xfrm>
            <a:prstGeom prst="rect">
              <a:avLst/>
            </a:prstGeom>
          </p:spPr>
        </p:pic>
        <p:sp>
          <p:nvSpPr>
            <p:cNvPr id="20" name="TextBox 19">
              <a:extLst>
                <a:ext uri="{FF2B5EF4-FFF2-40B4-BE49-F238E27FC236}">
                  <a16:creationId xmlns:a16="http://schemas.microsoft.com/office/drawing/2014/main" id="{7348F60F-B299-40D7-BCE8-1A0D14E8ECB2}"/>
                </a:ext>
              </a:extLst>
            </p:cNvPr>
            <p:cNvSpPr txBox="1"/>
            <p:nvPr/>
          </p:nvSpPr>
          <p:spPr>
            <a:xfrm>
              <a:off x="6943958" y="3945981"/>
              <a:ext cx="788213" cy="461665"/>
            </a:xfrm>
            <a:prstGeom prst="rect">
              <a:avLst/>
            </a:prstGeom>
            <a:noFill/>
          </p:spPr>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200" b="0" i="0" u="none" strike="noStrike" cap="none" spc="0" normalizeH="0" baseline="0">
                  <a:ln>
                    <a:noFill/>
                  </a:ln>
                  <a:gradFill>
                    <a:gsLst>
                      <a:gs pos="2917">
                        <a:srgbClr val="353535"/>
                      </a:gs>
                      <a:gs pos="30000">
                        <a:srgbClr val="353535"/>
                      </a:gs>
                    </a:gsLst>
                    <a:lin ang="5400000" scaled="0"/>
                  </a:gradFill>
                  <a:effectLst/>
                  <a:uLnTx/>
                  <a:uFillTx/>
                  <a:latin typeface="Segoe UI Semiligh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SaaS</a:t>
              </a:r>
            </a:p>
          </p:txBody>
        </p:sp>
      </p:grpSp>
      <p:grpSp>
        <p:nvGrpSpPr>
          <p:cNvPr id="21" name="Group 20">
            <a:extLst>
              <a:ext uri="{FF2B5EF4-FFF2-40B4-BE49-F238E27FC236}">
                <a16:creationId xmlns:a16="http://schemas.microsoft.com/office/drawing/2014/main" id="{D8036CD1-BE4A-4DF7-9DB5-4042F9847C5A}"/>
              </a:ext>
            </a:extLst>
          </p:cNvPr>
          <p:cNvGrpSpPr/>
          <p:nvPr/>
        </p:nvGrpSpPr>
        <p:grpSpPr>
          <a:xfrm>
            <a:off x="5203072" y="3061004"/>
            <a:ext cx="1347056" cy="1073817"/>
            <a:chOff x="5508576" y="3626785"/>
            <a:chExt cx="1347056" cy="1073817"/>
          </a:xfrm>
        </p:grpSpPr>
        <p:pic>
          <p:nvPicPr>
            <p:cNvPr id="22" name="Picture 21">
              <a:extLst>
                <a:ext uri="{FF2B5EF4-FFF2-40B4-BE49-F238E27FC236}">
                  <a16:creationId xmlns:a16="http://schemas.microsoft.com/office/drawing/2014/main" id="{4F0E3075-C960-4C46-AF11-8594F9B983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08576" y="3626785"/>
              <a:ext cx="1347056" cy="939979"/>
            </a:xfrm>
            <a:prstGeom prst="rect">
              <a:avLst/>
            </a:prstGeom>
          </p:spPr>
        </p:pic>
        <p:sp>
          <p:nvSpPr>
            <p:cNvPr id="23" name="TextBox 22">
              <a:extLst>
                <a:ext uri="{FF2B5EF4-FFF2-40B4-BE49-F238E27FC236}">
                  <a16:creationId xmlns:a16="http://schemas.microsoft.com/office/drawing/2014/main" id="{2FBFD0F1-A268-4CDD-B58C-ABA538D153E2}"/>
                </a:ext>
              </a:extLst>
            </p:cNvPr>
            <p:cNvSpPr txBox="1"/>
            <p:nvPr/>
          </p:nvSpPr>
          <p:spPr>
            <a:xfrm>
              <a:off x="5704340" y="4238937"/>
              <a:ext cx="1065264" cy="461665"/>
            </a:xfrm>
            <a:prstGeom prst="rect">
              <a:avLst/>
            </a:prstGeom>
            <a:noFill/>
          </p:spPr>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200" b="0" i="0" u="none" strike="noStrike" cap="none" spc="0" normalizeH="0" baseline="0">
                  <a:ln>
                    <a:noFill/>
                  </a:ln>
                  <a:gradFill>
                    <a:gsLst>
                      <a:gs pos="2917">
                        <a:srgbClr val="353535"/>
                      </a:gs>
                      <a:gs pos="30000">
                        <a:srgbClr val="353535"/>
                      </a:gs>
                    </a:gsLst>
                    <a:lin ang="5400000" scaled="0"/>
                  </a:gradFill>
                  <a:effectLst/>
                  <a:uLnTx/>
                  <a:uFillTx/>
                  <a:latin typeface="Segoe UI Semiligh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Clouds</a:t>
              </a:r>
            </a:p>
          </p:txBody>
        </p:sp>
      </p:grpSp>
    </p:spTree>
    <p:extLst>
      <p:ext uri="{BB962C8B-B14F-4D97-AF65-F5344CB8AC3E}">
        <p14:creationId xmlns:p14="http://schemas.microsoft.com/office/powerpoint/2010/main" val="192782609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SQL Data Warehouse</a:t>
            </a:r>
          </a:p>
        </p:txBody>
      </p:sp>
    </p:spTree>
    <p:custDataLst>
      <p:tags r:id="rId1"/>
    </p:custDataLst>
    <p:extLst>
      <p:ext uri="{BB962C8B-B14F-4D97-AF65-F5344CB8AC3E}">
        <p14:creationId xmlns:p14="http://schemas.microsoft.com/office/powerpoint/2010/main" val="155773411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8F065-7B5F-49CD-8077-317EFD49F7D7}"/>
              </a:ext>
            </a:extLst>
          </p:cNvPr>
          <p:cNvSpPr>
            <a:spLocks noGrp="1"/>
          </p:cNvSpPr>
          <p:nvPr>
            <p:ph type="title"/>
          </p:nvPr>
        </p:nvSpPr>
        <p:spPr/>
        <p:txBody>
          <a:bodyPr/>
          <a:lstStyle/>
          <a:p>
            <a:r>
              <a:rPr lang="en-SG" dirty="0"/>
              <a:t>Azure SQL Data Warehouse</a:t>
            </a:r>
            <a:br>
              <a:rPr lang="en-SG" dirty="0"/>
            </a:br>
            <a:r>
              <a:rPr lang="en-AU" sz="1600" dirty="0">
                <a:hlinkClick r:id="rId2"/>
              </a:rPr>
              <a:t>https://docs.microsoft.com/en-us/azure/sql-data-warehouse/</a:t>
            </a:r>
            <a:endParaRPr lang="en-AU" sz="1600" dirty="0"/>
          </a:p>
        </p:txBody>
      </p:sp>
      <p:grpSp>
        <p:nvGrpSpPr>
          <p:cNvPr id="3" name="Group 2">
            <a:extLst>
              <a:ext uri="{FF2B5EF4-FFF2-40B4-BE49-F238E27FC236}">
                <a16:creationId xmlns:a16="http://schemas.microsoft.com/office/drawing/2014/main" id="{7E9F414F-BA40-4D2C-8761-A0D0FD58D8CE}"/>
              </a:ext>
            </a:extLst>
          </p:cNvPr>
          <p:cNvGrpSpPr/>
          <p:nvPr/>
        </p:nvGrpSpPr>
        <p:grpSpPr>
          <a:xfrm>
            <a:off x="2468495" y="1563704"/>
            <a:ext cx="6914315" cy="3746218"/>
            <a:chOff x="2640366" y="1683621"/>
            <a:chExt cx="6914315" cy="3226525"/>
          </a:xfrm>
        </p:grpSpPr>
        <p:cxnSp>
          <p:nvCxnSpPr>
            <p:cNvPr id="20" name="Straight Connector 19">
              <a:extLst>
                <a:ext uri="{FF2B5EF4-FFF2-40B4-BE49-F238E27FC236}">
                  <a16:creationId xmlns:a16="http://schemas.microsoft.com/office/drawing/2014/main" id="{5F9EA744-F623-4767-8087-37066966733A}"/>
                </a:ext>
              </a:extLst>
            </p:cNvPr>
            <p:cNvCxnSpPr/>
            <p:nvPr/>
          </p:nvCxnSpPr>
          <p:spPr>
            <a:xfrm>
              <a:off x="2640366" y="1683621"/>
              <a:ext cx="0" cy="3226525"/>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8D12DC-2259-4BF3-A166-3576DC74E8AC}"/>
                </a:ext>
              </a:extLst>
            </p:cNvPr>
            <p:cNvCxnSpPr/>
            <p:nvPr/>
          </p:nvCxnSpPr>
          <p:spPr>
            <a:xfrm>
              <a:off x="4945138" y="1683621"/>
              <a:ext cx="0" cy="3226525"/>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CD91CAC-D1AA-4449-A98B-6B8AA42C9B65}"/>
                </a:ext>
              </a:extLst>
            </p:cNvPr>
            <p:cNvCxnSpPr/>
            <p:nvPr/>
          </p:nvCxnSpPr>
          <p:spPr>
            <a:xfrm>
              <a:off x="7249910" y="1683621"/>
              <a:ext cx="0" cy="3226525"/>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0F12E7-99DE-40F7-A3DC-9ACA6624F41F}"/>
                </a:ext>
              </a:extLst>
            </p:cNvPr>
            <p:cNvCxnSpPr/>
            <p:nvPr/>
          </p:nvCxnSpPr>
          <p:spPr>
            <a:xfrm>
              <a:off x="9554681" y="1683621"/>
              <a:ext cx="0" cy="3226525"/>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8B99A039-2AEE-40A9-B2FA-71E780F7468F}"/>
              </a:ext>
            </a:extLst>
          </p:cNvPr>
          <p:cNvSpPr/>
          <p:nvPr/>
        </p:nvSpPr>
        <p:spPr>
          <a:xfrm>
            <a:off x="213414" y="1738026"/>
            <a:ext cx="2178687"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Best in class </a:t>
            </a:r>
            <a:endParaRPr lang="en-US">
              <a:ea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spc="-50">
                <a:solidFill>
                  <a:schemeClr val="tx2"/>
                </a:solidFill>
                <a:latin typeface="Segoe UI Semibold" panose="020B0702040204020203" pitchFamily="34" charset="0"/>
                <a:cs typeface="Segoe UI Semibold" panose="020B0702040204020203" pitchFamily="34" charset="0"/>
              </a:rPr>
              <a:t>p</a:t>
            </a:r>
            <a:r>
              <a:rPr kumimoji="0" lang="en-US" sz="1600" b="0" i="0" u="none" strike="noStrike" kern="1200" cap="none" spc="-5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rice-performance</a:t>
            </a:r>
            <a:endParaRPr lang="en-US" sz="1600" b="0" i="0" u="none" strike="noStrike" kern="1200" cap="none" spc="-5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endParaRPr>
          </a:p>
        </p:txBody>
      </p:sp>
      <p:sp>
        <p:nvSpPr>
          <p:cNvPr id="5" name="TextBox 35">
            <a:extLst>
              <a:ext uri="{FF2B5EF4-FFF2-40B4-BE49-F238E27FC236}">
                <a16:creationId xmlns:a16="http://schemas.microsoft.com/office/drawing/2014/main" id="{B5BD80FB-F71B-4D30-A71B-5F5693FDFAC0}"/>
              </a:ext>
            </a:extLst>
          </p:cNvPr>
          <p:cNvSpPr txBox="1"/>
          <p:nvPr/>
        </p:nvSpPr>
        <p:spPr>
          <a:xfrm>
            <a:off x="213414" y="4280778"/>
            <a:ext cx="2190706" cy="1031051"/>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defRPr/>
            </a:pPr>
            <a:r>
              <a:rPr kumimoji="0" lang="en-US" sz="1400" b="0" i="0" u="none" strike="noStrike" kern="1200" cap="none" normalizeH="0" baseline="0" noProof="0" dirty="0">
                <a:ln>
                  <a:noFill/>
                </a:ln>
                <a:solidFill>
                  <a:srgbClr val="000000"/>
                </a:solidFill>
                <a:effectLst/>
                <a:uLnTx/>
                <a:uFillTx/>
                <a:latin typeface="Segoe UI"/>
                <a:ea typeface="+mn-ea"/>
                <a:cs typeface="+mn-cs"/>
              </a:rPr>
              <a:t>Up to</a:t>
            </a:r>
            <a:r>
              <a:rPr lang="en-US" sz="1400" dirty="0">
                <a:solidFill>
                  <a:srgbClr val="000000"/>
                </a:solidFill>
                <a:latin typeface="Segoe UI"/>
              </a:rPr>
              <a:t> 14X times faster and </a:t>
            </a:r>
            <a:r>
              <a:rPr kumimoji="0" lang="en-US" sz="1400" b="0" i="0" u="none" strike="noStrike" kern="1200" cap="none" normalizeH="0" baseline="0" noProof="0" dirty="0">
                <a:ln>
                  <a:noFill/>
                </a:ln>
                <a:solidFill>
                  <a:srgbClr val="000000"/>
                </a:solidFill>
                <a:effectLst/>
                <a:uLnTx/>
                <a:uFillTx/>
                <a:latin typeface="Segoe UI"/>
                <a:ea typeface="+mn-ea"/>
                <a:cs typeface="+mn-cs"/>
              </a:rPr>
              <a:t>94% less expensive than </a:t>
            </a:r>
            <a:r>
              <a:rPr lang="en-US" sz="1400" dirty="0">
                <a:solidFill>
                  <a:srgbClr val="000000"/>
                </a:solidFill>
                <a:latin typeface="Segoe UI"/>
              </a:rPr>
              <a:t>cloud </a:t>
            </a:r>
            <a:r>
              <a:rPr kumimoji="0" lang="en-US" sz="1400" b="0" i="0" u="none" strike="noStrike" kern="1200" cap="none" normalizeH="0" baseline="0" noProof="0" dirty="0">
                <a:ln>
                  <a:noFill/>
                </a:ln>
                <a:solidFill>
                  <a:srgbClr val="000000"/>
                </a:solidFill>
                <a:effectLst/>
                <a:uLnTx/>
                <a:uFillTx/>
                <a:latin typeface="Segoe UI"/>
                <a:ea typeface="+mn-ea"/>
                <a:cs typeface="+mn-cs"/>
              </a:rPr>
              <a:t>competitors</a:t>
            </a:r>
          </a:p>
          <a:p>
            <a:pPr marL="0" marR="0" lvl="0" indent="0" defTabSz="914400" rtl="0" eaLnBrk="1" fontAlgn="auto" latinLnBrk="0" hangingPunct="1">
              <a:lnSpc>
                <a:spcPct val="100000"/>
              </a:lnSpc>
              <a:spcBef>
                <a:spcPts val="0"/>
              </a:spcBef>
              <a:spcAft>
                <a:spcPts val="600"/>
              </a:spcAft>
              <a:buClrTx/>
              <a:buSzTx/>
              <a:buFontTx/>
              <a:buNone/>
              <a:tabLst/>
              <a:defRPr/>
            </a:pPr>
            <a:endParaRPr lang="en-US" sz="1400">
              <a:solidFill>
                <a:srgbClr val="000000"/>
              </a:solidFill>
              <a:latin typeface="Segoe UI"/>
            </a:endParaRPr>
          </a:p>
        </p:txBody>
      </p:sp>
      <p:sp>
        <p:nvSpPr>
          <p:cNvPr id="6" name="Rectangle 5">
            <a:extLst>
              <a:ext uri="{FF2B5EF4-FFF2-40B4-BE49-F238E27FC236}">
                <a16:creationId xmlns:a16="http://schemas.microsoft.com/office/drawing/2014/main" id="{7B1E3D8D-BDEC-42A2-8570-FAE5D0CA7436}"/>
              </a:ext>
            </a:extLst>
          </p:cNvPr>
          <p:cNvSpPr/>
          <p:nvPr/>
        </p:nvSpPr>
        <p:spPr>
          <a:xfrm>
            <a:off x="2658010" y="1738026"/>
            <a:ext cx="2052106"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Industry-leading security </a:t>
            </a:r>
            <a:endParaRPr lang="en-US">
              <a:ea typeface="+mn-ea"/>
            </a:endParaRPr>
          </a:p>
        </p:txBody>
      </p:sp>
      <p:sp>
        <p:nvSpPr>
          <p:cNvPr id="7" name="TextBox 44">
            <a:extLst>
              <a:ext uri="{FF2B5EF4-FFF2-40B4-BE49-F238E27FC236}">
                <a16:creationId xmlns:a16="http://schemas.microsoft.com/office/drawing/2014/main" id="{6567DAC9-D149-48FE-B86F-271C8A714205}"/>
              </a:ext>
            </a:extLst>
          </p:cNvPr>
          <p:cNvSpPr txBox="1"/>
          <p:nvPr/>
        </p:nvSpPr>
        <p:spPr>
          <a:xfrm>
            <a:off x="2658013" y="4260308"/>
            <a:ext cx="2052101" cy="954107"/>
          </a:xfrm>
          <a:prstGeom prst="rect">
            <a:avLst/>
          </a:prstGeom>
          <a:noFill/>
        </p:spPr>
        <p:txBody>
          <a:bodyPr wrap="square" lIns="91440" tIns="45720" rIns="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normalizeH="0" baseline="0" noProof="0">
                <a:ln>
                  <a:noFill/>
                </a:ln>
                <a:solidFill>
                  <a:srgbClr val="000000"/>
                </a:solidFill>
                <a:effectLst/>
                <a:uLnTx/>
                <a:uFillTx/>
                <a:latin typeface="Segoe UI"/>
                <a:ea typeface="+mn-ea"/>
                <a:cs typeface="+mn-cs"/>
              </a:rPr>
              <a:t>Defense-in-depth security and 99.9% financially backed availability SLA </a:t>
            </a:r>
          </a:p>
        </p:txBody>
      </p:sp>
      <p:sp>
        <p:nvSpPr>
          <p:cNvPr id="8" name="Rectangle 7">
            <a:extLst>
              <a:ext uri="{FF2B5EF4-FFF2-40B4-BE49-F238E27FC236}">
                <a16:creationId xmlns:a16="http://schemas.microsoft.com/office/drawing/2014/main" id="{5678EB86-38B0-49E7-B534-B72846171BB0}"/>
              </a:ext>
            </a:extLst>
          </p:cNvPr>
          <p:cNvSpPr/>
          <p:nvPr/>
        </p:nvSpPr>
        <p:spPr>
          <a:xfrm>
            <a:off x="4849654" y="1720903"/>
            <a:ext cx="2052106"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Intelligent workload management</a:t>
            </a:r>
            <a:endParaRPr lang="en-US">
              <a:ea typeface="+mn-ea"/>
            </a:endParaRPr>
          </a:p>
        </p:txBody>
      </p:sp>
      <p:sp>
        <p:nvSpPr>
          <p:cNvPr id="9" name="TextBox 37">
            <a:extLst>
              <a:ext uri="{FF2B5EF4-FFF2-40B4-BE49-F238E27FC236}">
                <a16:creationId xmlns:a16="http://schemas.microsoft.com/office/drawing/2014/main" id="{C17E3278-47D0-449B-8D29-7381A135B931}"/>
              </a:ext>
            </a:extLst>
          </p:cNvPr>
          <p:cNvSpPr txBox="1"/>
          <p:nvPr/>
        </p:nvSpPr>
        <p:spPr>
          <a:xfrm>
            <a:off x="4849657" y="4276424"/>
            <a:ext cx="2052101" cy="124649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normalizeH="0" baseline="0" noProof="0">
                <a:ln>
                  <a:noFill/>
                </a:ln>
                <a:solidFill>
                  <a:srgbClr val="000000"/>
                </a:solidFill>
                <a:effectLst/>
                <a:uLnTx/>
                <a:uFillTx/>
                <a:latin typeface="Segoe UI"/>
                <a:ea typeface="+mn-ea"/>
                <a:cs typeface="+mn-cs"/>
              </a:rPr>
              <a:t>Separation of compute and storage</a:t>
            </a:r>
          </a:p>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normalizeH="0" baseline="0" noProof="0">
                <a:ln>
                  <a:noFill/>
                </a:ln>
                <a:solidFill>
                  <a:srgbClr val="000000"/>
                </a:solidFill>
                <a:effectLst/>
                <a:uLnTx/>
                <a:uFillTx/>
                <a:latin typeface="Segoe UI"/>
                <a:ea typeface="+mn-ea"/>
                <a:cs typeface="+mn-cs"/>
              </a:rPr>
              <a:t>Prioritize resources for the most valuable workloads</a:t>
            </a:r>
            <a:endParaRPr kumimoji="0" lang="en-US" sz="1400" b="0" i="0" u="none" strike="noStrike" kern="1200" cap="none" normalizeH="0" baseline="0" noProof="0">
              <a:ln>
                <a:noFill/>
              </a:ln>
              <a:solidFill>
                <a:srgbClr val="000000"/>
              </a:solidFill>
              <a:effectLst/>
              <a:uLnTx/>
              <a:uFillTx/>
              <a:latin typeface="Segoe UI"/>
              <a:ea typeface="+mn-ea"/>
              <a:cs typeface="Segoe UI"/>
            </a:endParaRPr>
          </a:p>
        </p:txBody>
      </p:sp>
      <p:sp>
        <p:nvSpPr>
          <p:cNvPr id="10" name="Rectangle 9">
            <a:extLst>
              <a:ext uri="{FF2B5EF4-FFF2-40B4-BE49-F238E27FC236}">
                <a16:creationId xmlns:a16="http://schemas.microsoft.com/office/drawing/2014/main" id="{85915DDA-26CB-4429-B3ED-4A3E0BC3003E}"/>
              </a:ext>
            </a:extLst>
          </p:cNvPr>
          <p:cNvSpPr/>
          <p:nvPr/>
        </p:nvSpPr>
        <p:spPr>
          <a:xfrm>
            <a:off x="9542268" y="1738026"/>
            <a:ext cx="2220195"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Developer </a:t>
            </a:r>
            <a:r>
              <a:rPr lang="en-US" sz="1600" spc="-50">
                <a:solidFill>
                  <a:schemeClr val="tx2"/>
                </a:solidFill>
                <a:latin typeface="Segoe UI Semibold" panose="020B0702040204020203" pitchFamily="34" charset="0"/>
                <a:cs typeface="Segoe UI Semibold" panose="020B0702040204020203" pitchFamily="34" charset="0"/>
              </a:rPr>
              <a:t>productivity</a:t>
            </a:r>
            <a:endParaRPr lang="en-US"/>
          </a:p>
        </p:txBody>
      </p:sp>
      <p:sp>
        <p:nvSpPr>
          <p:cNvPr id="11" name="TextBox 39">
            <a:extLst>
              <a:ext uri="{FF2B5EF4-FFF2-40B4-BE49-F238E27FC236}">
                <a16:creationId xmlns:a16="http://schemas.microsoft.com/office/drawing/2014/main" id="{90B4B3C4-72AD-4EFC-A38F-00B4CF699572}"/>
              </a:ext>
            </a:extLst>
          </p:cNvPr>
          <p:cNvSpPr txBox="1"/>
          <p:nvPr/>
        </p:nvSpPr>
        <p:spPr>
          <a:xfrm>
            <a:off x="9501798" y="4276424"/>
            <a:ext cx="2133044" cy="1323439"/>
          </a:xfrm>
          <a:prstGeom prst="rect">
            <a:avLst/>
          </a:prstGeom>
          <a:noFill/>
        </p:spPr>
        <p:txBody>
          <a:bodyPr wrap="square" lIns="91440" tIns="45720" rIns="91440" bIns="4572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normalizeH="0" baseline="0" noProof="0">
                <a:ln>
                  <a:noFill/>
                </a:ln>
                <a:gradFill>
                  <a:gsLst>
                    <a:gs pos="2917">
                      <a:prstClr val="black"/>
                    </a:gs>
                    <a:gs pos="30000">
                      <a:prstClr val="black"/>
                    </a:gs>
                  </a:gsLst>
                  <a:lin ang="5400000" scaled="0"/>
                </a:gradFill>
                <a:effectLst/>
                <a:uLnTx/>
                <a:uFillTx/>
                <a:latin typeface="Segoe UI"/>
                <a:ea typeface="+mn-ea"/>
                <a:cs typeface="+mn-cs"/>
              </a:rPr>
              <a:t>Enterprise class application lifecycle management</a:t>
            </a:r>
          </a:p>
          <a:p>
            <a:pPr marL="0" marR="0" lvl="0" indent="0" defTabSz="914400" rtl="0" eaLnBrk="1" fontAlgn="auto" latinLnBrk="0" hangingPunct="1">
              <a:lnSpc>
                <a:spcPct val="100000"/>
              </a:lnSpc>
              <a:spcBef>
                <a:spcPts val="0"/>
              </a:spcBef>
              <a:spcAft>
                <a:spcPts val="600"/>
              </a:spcAft>
              <a:buClrTx/>
              <a:buSzTx/>
              <a:buFontTx/>
              <a:buNone/>
              <a:tabLst/>
              <a:defRPr/>
            </a:pPr>
            <a:endParaRPr lang="en-US" sz="1400">
              <a:gradFill>
                <a:gsLst>
                  <a:gs pos="2917">
                    <a:prstClr val="black"/>
                  </a:gs>
                  <a:gs pos="30000">
                    <a:prstClr val="black"/>
                  </a:gs>
                </a:gsLst>
                <a:lin ang="5400000" scaled="0"/>
              </a:gradFill>
              <a:latin typeface="Segoe UI"/>
            </a:endParaRPr>
          </a:p>
          <a:p>
            <a:pPr marL="0" marR="0" lvl="0" indent="0" defTabSz="914400" rtl="0" eaLnBrk="1" fontAlgn="auto" latinLnBrk="0" hangingPunct="1">
              <a:lnSpc>
                <a:spcPct val="100000"/>
              </a:lnSpc>
              <a:spcBef>
                <a:spcPts val="0"/>
              </a:spcBef>
              <a:spcAft>
                <a:spcPts val="600"/>
              </a:spcAft>
              <a:buClrTx/>
              <a:buSzTx/>
              <a:buFontTx/>
              <a:buNone/>
              <a:tabLst/>
              <a:defRPr/>
            </a:pPr>
            <a:endParaRPr kumimoji="0" lang="en-US" sz="1400" b="0" i="0" u="none" strike="noStrike" kern="1200" cap="none"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0ADC63CA-E9F7-4964-8160-C620B9B1F826}"/>
              </a:ext>
            </a:extLst>
          </p:cNvPr>
          <p:cNvSpPr/>
          <p:nvPr/>
        </p:nvSpPr>
        <p:spPr>
          <a:xfrm>
            <a:off x="7197028" y="1738026"/>
            <a:ext cx="2052106"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Data flexibility</a:t>
            </a:r>
            <a:endParaRPr lang="en-US">
              <a:ea typeface="+mn-ea"/>
            </a:endParaRPr>
          </a:p>
        </p:txBody>
      </p:sp>
      <p:sp>
        <p:nvSpPr>
          <p:cNvPr id="13" name="TextBox 38">
            <a:extLst>
              <a:ext uri="{FF2B5EF4-FFF2-40B4-BE49-F238E27FC236}">
                <a16:creationId xmlns:a16="http://schemas.microsoft.com/office/drawing/2014/main" id="{6552C327-E94C-45F5-B232-64C2970E1921}"/>
              </a:ext>
            </a:extLst>
          </p:cNvPr>
          <p:cNvSpPr txBox="1"/>
          <p:nvPr/>
        </p:nvSpPr>
        <p:spPr>
          <a:xfrm>
            <a:off x="7197031" y="4260308"/>
            <a:ext cx="2182730" cy="1031051"/>
          </a:xfrm>
          <a:prstGeom prst="rect">
            <a:avLst/>
          </a:prstGeom>
          <a:noFill/>
        </p:spPr>
        <p:txBody>
          <a:bodyPr wrap="square" lIns="91440" tIns="45720" rIns="91440" bIns="4572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normalizeH="0" baseline="0" noProof="0">
                <a:ln>
                  <a:noFill/>
                </a:ln>
                <a:gradFill>
                  <a:gsLst>
                    <a:gs pos="2917">
                      <a:prstClr val="black"/>
                    </a:gs>
                    <a:gs pos="30000">
                      <a:prstClr val="black"/>
                    </a:gs>
                  </a:gsLst>
                  <a:lin ang="5400000" scaled="0"/>
                </a:gradFill>
                <a:effectLst/>
                <a:uLnTx/>
                <a:uFillTx/>
                <a:latin typeface="Segoe UI"/>
                <a:ea typeface="+mn-ea"/>
                <a:cs typeface="+mn-cs"/>
              </a:rPr>
              <a:t>Query directly over the Data Lake</a:t>
            </a:r>
          </a:p>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normalizeH="0" baseline="0" noProof="0">
                <a:ln>
                  <a:noFill/>
                </a:ln>
                <a:gradFill>
                  <a:gsLst>
                    <a:gs pos="2917">
                      <a:prstClr val="black"/>
                    </a:gs>
                    <a:gs pos="30000">
                      <a:prstClr val="black"/>
                    </a:gs>
                  </a:gsLst>
                  <a:lin ang="5400000" scaled="0"/>
                </a:gradFill>
                <a:effectLst/>
                <a:uLnTx/>
                <a:uFillTx/>
                <a:latin typeface="Segoe UI"/>
                <a:ea typeface="+mn-ea"/>
                <a:cs typeface="+mn-cs"/>
              </a:rPr>
              <a:t>Support for structured and semi-structured data</a:t>
            </a:r>
          </a:p>
        </p:txBody>
      </p:sp>
      <p:pic>
        <p:nvPicPr>
          <p:cNvPr id="15" name="Picture 14">
            <a:extLst>
              <a:ext uri="{FF2B5EF4-FFF2-40B4-BE49-F238E27FC236}">
                <a16:creationId xmlns:a16="http://schemas.microsoft.com/office/drawing/2014/main" id="{832AD87F-6DA6-461F-B42B-88807AD66A0D}"/>
              </a:ext>
            </a:extLst>
          </p:cNvPr>
          <p:cNvPicPr>
            <a:picLocks noChangeAspect="1"/>
          </p:cNvPicPr>
          <p:nvPr/>
        </p:nvPicPr>
        <p:blipFill>
          <a:blip r:embed="rId3"/>
          <a:stretch>
            <a:fillRect/>
          </a:stretch>
        </p:blipFill>
        <p:spPr>
          <a:xfrm>
            <a:off x="947177" y="2945188"/>
            <a:ext cx="679602" cy="777240"/>
          </a:xfrm>
          <a:prstGeom prst="rect">
            <a:avLst/>
          </a:prstGeom>
        </p:spPr>
      </p:pic>
      <p:pic>
        <p:nvPicPr>
          <p:cNvPr id="16" name="Picture 15">
            <a:extLst>
              <a:ext uri="{FF2B5EF4-FFF2-40B4-BE49-F238E27FC236}">
                <a16:creationId xmlns:a16="http://schemas.microsoft.com/office/drawing/2014/main" id="{D8BB0C7B-A2CB-4401-A779-F23BDCAA7B7D}"/>
              </a:ext>
            </a:extLst>
          </p:cNvPr>
          <p:cNvPicPr>
            <a:picLocks noChangeAspect="1"/>
          </p:cNvPicPr>
          <p:nvPr/>
        </p:nvPicPr>
        <p:blipFill>
          <a:blip r:embed="rId4"/>
          <a:stretch>
            <a:fillRect/>
          </a:stretch>
        </p:blipFill>
        <p:spPr>
          <a:xfrm>
            <a:off x="3355929" y="2780249"/>
            <a:ext cx="656267" cy="1107118"/>
          </a:xfrm>
          <a:prstGeom prst="rect">
            <a:avLst/>
          </a:prstGeom>
        </p:spPr>
      </p:pic>
      <p:pic>
        <p:nvPicPr>
          <p:cNvPr id="17" name="Picture 16">
            <a:extLst>
              <a:ext uri="{FF2B5EF4-FFF2-40B4-BE49-F238E27FC236}">
                <a16:creationId xmlns:a16="http://schemas.microsoft.com/office/drawing/2014/main" id="{889291EB-55FC-4CE3-8886-112C6F3B2557}"/>
              </a:ext>
            </a:extLst>
          </p:cNvPr>
          <p:cNvPicPr>
            <a:picLocks noChangeAspect="1"/>
          </p:cNvPicPr>
          <p:nvPr/>
        </p:nvPicPr>
        <p:blipFill>
          <a:blip r:embed="rId5"/>
          <a:stretch>
            <a:fillRect/>
          </a:stretch>
        </p:blipFill>
        <p:spPr>
          <a:xfrm>
            <a:off x="7722385" y="2918148"/>
            <a:ext cx="775605" cy="831320"/>
          </a:xfrm>
          <a:prstGeom prst="rect">
            <a:avLst/>
          </a:prstGeom>
        </p:spPr>
      </p:pic>
      <p:pic>
        <p:nvPicPr>
          <p:cNvPr id="18" name="Picture 17">
            <a:extLst>
              <a:ext uri="{FF2B5EF4-FFF2-40B4-BE49-F238E27FC236}">
                <a16:creationId xmlns:a16="http://schemas.microsoft.com/office/drawing/2014/main" id="{601DD4F8-DEF2-4ADD-A5D6-6F7F0D0C221C}"/>
              </a:ext>
            </a:extLst>
          </p:cNvPr>
          <p:cNvPicPr>
            <a:picLocks noChangeAspect="1"/>
          </p:cNvPicPr>
          <p:nvPr/>
        </p:nvPicPr>
        <p:blipFill>
          <a:blip r:embed="rId6"/>
          <a:stretch>
            <a:fillRect/>
          </a:stretch>
        </p:blipFill>
        <p:spPr>
          <a:xfrm>
            <a:off x="10159119" y="2924608"/>
            <a:ext cx="818401" cy="818401"/>
          </a:xfrm>
          <a:prstGeom prst="rect">
            <a:avLst/>
          </a:prstGeom>
        </p:spPr>
      </p:pic>
      <p:pic>
        <p:nvPicPr>
          <p:cNvPr id="19" name="Picture 18">
            <a:extLst>
              <a:ext uri="{FF2B5EF4-FFF2-40B4-BE49-F238E27FC236}">
                <a16:creationId xmlns:a16="http://schemas.microsoft.com/office/drawing/2014/main" id="{7281F6AE-51A9-4E9E-9551-1A9525365FB6}"/>
              </a:ext>
            </a:extLst>
          </p:cNvPr>
          <p:cNvPicPr>
            <a:picLocks noChangeAspect="1"/>
          </p:cNvPicPr>
          <p:nvPr/>
        </p:nvPicPr>
        <p:blipFill>
          <a:blip r:embed="rId7"/>
          <a:stretch>
            <a:fillRect/>
          </a:stretch>
        </p:blipFill>
        <p:spPr>
          <a:xfrm>
            <a:off x="5398582" y="2958104"/>
            <a:ext cx="751409" cy="751409"/>
          </a:xfrm>
          <a:prstGeom prst="rect">
            <a:avLst/>
          </a:prstGeom>
        </p:spPr>
      </p:pic>
    </p:spTree>
    <p:extLst>
      <p:ext uri="{BB962C8B-B14F-4D97-AF65-F5344CB8AC3E}">
        <p14:creationId xmlns:p14="http://schemas.microsoft.com/office/powerpoint/2010/main" val="311026523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1: Load data into Azure SQL Data Warehouse using Azure Data Factory Pipelines</a:t>
            </a:r>
          </a:p>
        </p:txBody>
      </p:sp>
    </p:spTree>
    <p:custDataLst>
      <p:tags r:id="rId1"/>
    </p:custDataLst>
    <p:extLst>
      <p:ext uri="{BB962C8B-B14F-4D97-AF65-F5344CB8AC3E}">
        <p14:creationId xmlns:p14="http://schemas.microsoft.com/office/powerpoint/2010/main" val="250014815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AU" dirty="0"/>
              <a:t>Relational Data Sources</a:t>
            </a:r>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1</a:t>
            </a:r>
          </a:p>
        </p:txBody>
      </p:sp>
      <p:pic>
        <p:nvPicPr>
          <p:cNvPr id="4" name="Picture 3">
            <a:extLst>
              <a:ext uri="{FF2B5EF4-FFF2-40B4-BE49-F238E27FC236}">
                <a16:creationId xmlns:a16="http://schemas.microsoft.com/office/drawing/2014/main" id="{046CD48C-9548-473C-AD9D-C36E658D91EB}"/>
              </a:ext>
            </a:extLst>
          </p:cNvPr>
          <p:cNvPicPr>
            <a:picLocks noChangeAspect="1"/>
          </p:cNvPicPr>
          <p:nvPr/>
        </p:nvPicPr>
        <p:blipFill>
          <a:blip r:embed="rId2"/>
          <a:stretch>
            <a:fillRect/>
          </a:stretch>
        </p:blipFill>
        <p:spPr>
          <a:xfrm>
            <a:off x="1717733" y="1324599"/>
            <a:ext cx="8182338" cy="5443714"/>
          </a:xfrm>
          <a:prstGeom prst="rect">
            <a:avLst/>
          </a:prstGeom>
        </p:spPr>
      </p:pic>
    </p:spTree>
    <p:extLst>
      <p:ext uri="{BB962C8B-B14F-4D97-AF65-F5344CB8AC3E}">
        <p14:creationId xmlns:p14="http://schemas.microsoft.com/office/powerpoint/2010/main" val="427527825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49EA3D-DF5F-4EFB-90C8-E67A6ED02089}"/>
              </a:ext>
            </a:extLst>
          </p:cNvPr>
          <p:cNvSpPr>
            <a:spLocks noGrp="1"/>
          </p:cNvSpPr>
          <p:nvPr>
            <p:ph type="body" sz="quarter" idx="10"/>
          </p:nvPr>
        </p:nvSpPr>
        <p:spPr>
          <a:xfrm>
            <a:off x="486802" y="1120573"/>
            <a:ext cx="11279395" cy="2693045"/>
          </a:xfrm>
        </p:spPr>
        <p:txBody>
          <a:bodyPr/>
          <a:lstStyle/>
          <a:p>
            <a:pPr marL="342900" indent="-342900">
              <a:buFont typeface="Arial" panose="020B0604020202020204" pitchFamily="34" charset="0"/>
              <a:buChar char="•"/>
            </a:pPr>
            <a:r>
              <a:rPr lang="en-AU" sz="2000" b="0" dirty="0">
                <a:latin typeface="Segoe UI Semilight" panose="020B0402040204020203" pitchFamily="34" charset="0"/>
                <a:cs typeface="Segoe UI Semilight" panose="020B0402040204020203" pitchFamily="34" charset="0"/>
              </a:rPr>
              <a:t>We will understand Cloud and Big Data concepts and technologies used to solve the </a:t>
            </a:r>
            <a:r>
              <a:rPr lang="en-AU" sz="2000" dirty="0">
                <a:latin typeface="Segoe UI Semilight" panose="020B0402040204020203" pitchFamily="34" charset="0"/>
                <a:cs typeface="Segoe UI Semilight" panose="020B0402040204020203" pitchFamily="34" charset="0"/>
              </a:rPr>
              <a:t>most common</a:t>
            </a:r>
            <a:r>
              <a:rPr lang="en-AU" sz="2000" b="0" dirty="0">
                <a:latin typeface="Segoe UI Semilight" panose="020B0402040204020203" pitchFamily="34" charset="0"/>
                <a:cs typeface="Segoe UI Semilight" panose="020B0402040204020203" pitchFamily="34" charset="0"/>
              </a:rPr>
              <a:t> advanced analytics problems</a:t>
            </a:r>
            <a:endParaRPr lang="en-AU" sz="2196" b="0" dirty="0">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pPr>
            <a:r>
              <a:rPr lang="en-AU" sz="2000" b="0" dirty="0">
                <a:latin typeface="Segoe UI Semilight" panose="020B0402040204020203" pitchFamily="34" charset="0"/>
                <a:cs typeface="Segoe UI Semilight" panose="020B0402040204020203" pitchFamily="34" charset="0"/>
              </a:rPr>
              <a:t>We will understand the role of Microsoft Azure data services in a modern data platform architecture</a:t>
            </a:r>
          </a:p>
          <a:p>
            <a:pPr marL="342900" indent="-342900">
              <a:buFont typeface="Arial" panose="020B0604020202020204" pitchFamily="34" charset="0"/>
              <a:buChar char="•"/>
            </a:pPr>
            <a:r>
              <a:rPr lang="en-AU" sz="2000" b="0" dirty="0">
                <a:latin typeface="Segoe UI Semilight" panose="020B0402040204020203" pitchFamily="34" charset="0"/>
                <a:cs typeface="Segoe UI Semilight" panose="020B0402040204020203" pitchFamily="34" charset="0"/>
              </a:rPr>
              <a:t>We will look at individual Azure Data Services and use them to implement a modern data platform reference architecture</a:t>
            </a:r>
          </a:p>
          <a:p>
            <a:pPr marL="342900" indent="-342900">
              <a:buFont typeface="Arial" panose="020B0604020202020204" pitchFamily="34" charset="0"/>
              <a:buChar char="•"/>
            </a:pPr>
            <a:r>
              <a:rPr lang="en-AU" sz="2000" b="0" dirty="0">
                <a:latin typeface="Segoe UI Semilight" panose="020B0402040204020203" pitchFamily="34" charset="0"/>
                <a:cs typeface="Segoe UI Semilight" panose="020B0402040204020203" pitchFamily="34" charset="0"/>
              </a:rPr>
              <a:t>We will have a ARM template of a data platform that will enable us to solve most of our data challenges</a:t>
            </a:r>
          </a:p>
        </p:txBody>
      </p:sp>
      <p:sp>
        <p:nvSpPr>
          <p:cNvPr id="3" name="Title 2">
            <a:extLst>
              <a:ext uri="{FF2B5EF4-FFF2-40B4-BE49-F238E27FC236}">
                <a16:creationId xmlns:a16="http://schemas.microsoft.com/office/drawing/2014/main" id="{FF44463F-251A-464D-8B16-3903CE669099}"/>
              </a:ext>
            </a:extLst>
          </p:cNvPr>
          <p:cNvSpPr>
            <a:spLocks noGrp="1"/>
          </p:cNvSpPr>
          <p:nvPr>
            <p:ph type="title"/>
          </p:nvPr>
        </p:nvSpPr>
        <p:spPr/>
        <p:txBody>
          <a:bodyPr/>
          <a:lstStyle/>
          <a:p>
            <a:r>
              <a:rPr lang="en-AU" dirty="0"/>
              <a:t>Course Objectives</a:t>
            </a:r>
          </a:p>
        </p:txBody>
      </p:sp>
    </p:spTree>
    <p:extLst>
      <p:ext uri="{BB962C8B-B14F-4D97-AF65-F5344CB8AC3E}">
        <p14:creationId xmlns:p14="http://schemas.microsoft.com/office/powerpoint/2010/main" val="165445205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1</a:t>
            </a:r>
          </a:p>
        </p:txBody>
      </p:sp>
      <p:pic>
        <p:nvPicPr>
          <p:cNvPr id="5" name="Picture 4">
            <a:extLst>
              <a:ext uri="{FF2B5EF4-FFF2-40B4-BE49-F238E27FC236}">
                <a16:creationId xmlns:a16="http://schemas.microsoft.com/office/drawing/2014/main" id="{34FD0714-F0BA-434D-BC46-88A94E09E84E}"/>
              </a:ext>
            </a:extLst>
          </p:cNvPr>
          <p:cNvPicPr>
            <a:picLocks noChangeAspect="1"/>
          </p:cNvPicPr>
          <p:nvPr/>
        </p:nvPicPr>
        <p:blipFill>
          <a:blip r:embed="rId2"/>
          <a:stretch>
            <a:fillRect/>
          </a:stretch>
        </p:blipFill>
        <p:spPr>
          <a:xfrm>
            <a:off x="1761899" y="1298961"/>
            <a:ext cx="8668201" cy="5262973"/>
          </a:xfrm>
          <a:prstGeom prst="rect">
            <a:avLst/>
          </a:prstGeom>
        </p:spPr>
      </p:pic>
    </p:spTree>
    <p:extLst>
      <p:ext uri="{BB962C8B-B14F-4D97-AF65-F5344CB8AC3E}">
        <p14:creationId xmlns:p14="http://schemas.microsoft.com/office/powerpoint/2010/main" val="309672905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II</a:t>
            </a:r>
            <a:endParaRPr lang="en-US" dirty="0"/>
          </a:p>
        </p:txBody>
      </p:sp>
    </p:spTree>
    <p:custDataLst>
      <p:tags r:id="rId1"/>
    </p:custDataLst>
    <p:extLst>
      <p:ext uri="{BB962C8B-B14F-4D97-AF65-F5344CB8AC3E}">
        <p14:creationId xmlns:p14="http://schemas.microsoft.com/office/powerpoint/2010/main" val="94970542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057024-50C2-4657-ACEE-4582F0E839D5}"/>
              </a:ext>
            </a:extLst>
          </p:cNvPr>
          <p:cNvSpPr>
            <a:spLocks noGrp="1"/>
          </p:cNvSpPr>
          <p:nvPr>
            <p:ph type="body" sz="quarter" idx="10"/>
          </p:nvPr>
        </p:nvSpPr>
        <p:spPr>
          <a:xfrm>
            <a:off x="426424" y="1120573"/>
            <a:ext cx="11339774" cy="814838"/>
          </a:xfrm>
        </p:spPr>
        <p:txBody>
          <a:bodyPr/>
          <a:lstStyle/>
          <a:p>
            <a:r>
              <a:rPr lang="en-US" b="0" dirty="0"/>
              <a:t>It is a central storage repository that holds data coming from many sources in a raw, granular format. It can store </a:t>
            </a:r>
            <a:r>
              <a:rPr lang="en-US" dirty="0"/>
              <a:t>structured, semi-structured, or unstructured data</a:t>
            </a:r>
            <a:r>
              <a:rPr lang="en-US" b="0" dirty="0"/>
              <a:t>, which means data ingested quickly and can be kept in a more flexible format for future use cases.</a:t>
            </a:r>
            <a:endParaRPr lang="en-AU" b="0" dirty="0"/>
          </a:p>
        </p:txBody>
      </p:sp>
      <p:sp>
        <p:nvSpPr>
          <p:cNvPr id="3" name="Title 2">
            <a:extLst>
              <a:ext uri="{FF2B5EF4-FFF2-40B4-BE49-F238E27FC236}">
                <a16:creationId xmlns:a16="http://schemas.microsoft.com/office/drawing/2014/main" id="{DADE1593-F55C-47E2-AD0F-71FA2CE4C257}"/>
              </a:ext>
            </a:extLst>
          </p:cNvPr>
          <p:cNvSpPr>
            <a:spLocks noGrp="1"/>
          </p:cNvSpPr>
          <p:nvPr>
            <p:ph type="title"/>
          </p:nvPr>
        </p:nvSpPr>
        <p:spPr/>
        <p:txBody>
          <a:bodyPr/>
          <a:lstStyle/>
          <a:p>
            <a:r>
              <a:rPr lang="en-AU" dirty="0"/>
              <a:t>What is a Data Lake?</a:t>
            </a:r>
          </a:p>
        </p:txBody>
      </p:sp>
      <p:graphicFrame>
        <p:nvGraphicFramePr>
          <p:cNvPr id="10" name="Diagram 9">
            <a:extLst>
              <a:ext uri="{FF2B5EF4-FFF2-40B4-BE49-F238E27FC236}">
                <a16:creationId xmlns:a16="http://schemas.microsoft.com/office/drawing/2014/main" id="{B6301A1A-F0A6-467D-9814-1CF0C530C50B}"/>
              </a:ext>
            </a:extLst>
          </p:cNvPr>
          <p:cNvGraphicFramePr/>
          <p:nvPr/>
        </p:nvGraphicFramePr>
        <p:xfrm>
          <a:off x="352648" y="2173104"/>
          <a:ext cx="11339774" cy="44840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3952081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96DC78-90DC-49B2-80A3-8263D6E74D82}"/>
              </a:ext>
            </a:extLst>
          </p:cNvPr>
          <p:cNvSpPr>
            <a:spLocks noGrp="1"/>
          </p:cNvSpPr>
          <p:nvPr>
            <p:ph type="body" sz="quarter" idx="10"/>
          </p:nvPr>
        </p:nvSpPr>
        <p:spPr/>
        <p:txBody>
          <a:bodyPr/>
          <a:lstStyle/>
          <a:p>
            <a:r>
              <a:rPr lang="en-AU" dirty="0"/>
              <a:t>Answer: both.</a:t>
            </a:r>
          </a:p>
        </p:txBody>
      </p:sp>
      <p:sp>
        <p:nvSpPr>
          <p:cNvPr id="3" name="Title 2">
            <a:extLst>
              <a:ext uri="{FF2B5EF4-FFF2-40B4-BE49-F238E27FC236}">
                <a16:creationId xmlns:a16="http://schemas.microsoft.com/office/drawing/2014/main" id="{F7A3CEBC-0E18-4844-B70D-C54E73E57E9A}"/>
              </a:ext>
            </a:extLst>
          </p:cNvPr>
          <p:cNvSpPr>
            <a:spLocks noGrp="1"/>
          </p:cNvSpPr>
          <p:nvPr>
            <p:ph type="title"/>
          </p:nvPr>
        </p:nvSpPr>
        <p:spPr/>
        <p:txBody>
          <a:bodyPr/>
          <a:lstStyle/>
          <a:p>
            <a:r>
              <a:rPr lang="en-AU" dirty="0"/>
              <a:t>Data Warehouse or Data Lake?</a:t>
            </a:r>
          </a:p>
        </p:txBody>
      </p:sp>
      <p:graphicFrame>
        <p:nvGraphicFramePr>
          <p:cNvPr id="4" name="Table 3">
            <a:extLst>
              <a:ext uri="{FF2B5EF4-FFF2-40B4-BE49-F238E27FC236}">
                <a16:creationId xmlns:a16="http://schemas.microsoft.com/office/drawing/2014/main" id="{341D6C0D-EF3C-455F-9627-AAB3125EEC1D}"/>
              </a:ext>
            </a:extLst>
          </p:cNvPr>
          <p:cNvGraphicFramePr>
            <a:graphicFrameLocks noGrp="1"/>
          </p:cNvGraphicFramePr>
          <p:nvPr>
            <p:extLst>
              <p:ext uri="{D42A27DB-BD31-4B8C-83A1-F6EECF244321}">
                <p14:modId xmlns:p14="http://schemas.microsoft.com/office/powerpoint/2010/main" val="402218649"/>
              </p:ext>
            </p:extLst>
          </p:nvPr>
        </p:nvGraphicFramePr>
        <p:xfrm>
          <a:off x="426423" y="1679159"/>
          <a:ext cx="11336040" cy="3708400"/>
        </p:xfrm>
        <a:graphic>
          <a:graphicData uri="http://schemas.openxmlformats.org/drawingml/2006/table">
            <a:tbl>
              <a:tblPr firstRow="1" bandRow="1">
                <a:tableStyleId>{1FECB4D8-DB02-4DC6-A0A2-4F2EBAE1DC90}</a:tableStyleId>
              </a:tblPr>
              <a:tblGrid>
                <a:gridCol w="2641897">
                  <a:extLst>
                    <a:ext uri="{9D8B030D-6E8A-4147-A177-3AD203B41FA5}">
                      <a16:colId xmlns:a16="http://schemas.microsoft.com/office/drawing/2014/main" val="782255802"/>
                    </a:ext>
                  </a:extLst>
                </a:gridCol>
                <a:gridCol w="4257040">
                  <a:extLst>
                    <a:ext uri="{9D8B030D-6E8A-4147-A177-3AD203B41FA5}">
                      <a16:colId xmlns:a16="http://schemas.microsoft.com/office/drawing/2014/main" val="54536293"/>
                    </a:ext>
                  </a:extLst>
                </a:gridCol>
                <a:gridCol w="4437103">
                  <a:extLst>
                    <a:ext uri="{9D8B030D-6E8A-4147-A177-3AD203B41FA5}">
                      <a16:colId xmlns:a16="http://schemas.microsoft.com/office/drawing/2014/main" val="687777166"/>
                    </a:ext>
                  </a:extLst>
                </a:gridCol>
              </a:tblGrid>
              <a:tr h="370840">
                <a:tc>
                  <a:txBody>
                    <a:bodyPr/>
                    <a:lstStyle/>
                    <a:p>
                      <a:endParaRPr lang="en-AU" sz="1600" b="0" dirty="0">
                        <a:latin typeface="Segoe UI Semibold (Headings)"/>
                      </a:endParaRPr>
                    </a:p>
                  </a:txBody>
                  <a:tcP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b="0" dirty="0">
                          <a:latin typeface="Segoe UI Semibold (Headings)"/>
                        </a:rPr>
                        <a:t>Data Warehouse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r>
                        <a:rPr lang="en-AU" sz="1600" b="0" dirty="0">
                          <a:latin typeface="Segoe UI Semibold (Headings)"/>
                        </a:rPr>
                        <a:t>Data Lake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342481969"/>
                  </a:ext>
                </a:extLst>
              </a:tr>
              <a:tr h="370840">
                <a:tc>
                  <a:txBody>
                    <a:bodyPr/>
                    <a:lstStyle/>
                    <a:p>
                      <a:r>
                        <a:rPr lang="en-AU" sz="1600" b="0" dirty="0">
                          <a:ln>
                            <a:noFill/>
                          </a:ln>
                          <a:solidFill>
                            <a:schemeClr val="bg1"/>
                          </a:solidFill>
                          <a:latin typeface="Segoe UI Semibold (Headings)"/>
                        </a:rPr>
                        <a:t>Requirements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Relational requirements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Diverse data, scalability, low cost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3347855"/>
                  </a:ext>
                </a:extLst>
              </a:tr>
              <a:tr h="370840">
                <a:tc>
                  <a:txBody>
                    <a:bodyPr/>
                    <a:lstStyle/>
                    <a:p>
                      <a:r>
                        <a:rPr lang="en-AU" sz="1600" b="0" dirty="0">
                          <a:ln>
                            <a:noFill/>
                          </a:ln>
                          <a:solidFill>
                            <a:schemeClr val="bg1"/>
                          </a:solidFill>
                          <a:latin typeface="Segoe UI Semibold (Headings)"/>
                        </a:rPr>
                        <a:t>Data Value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Data of recognised high value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Candidate data of potential value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04429990"/>
                  </a:ext>
                </a:extLst>
              </a:tr>
              <a:tr h="370840">
                <a:tc>
                  <a:txBody>
                    <a:bodyPr/>
                    <a:lstStyle/>
                    <a:p>
                      <a:r>
                        <a:rPr lang="en-AU" sz="1600" b="0" dirty="0">
                          <a:ln>
                            <a:noFill/>
                          </a:ln>
                          <a:solidFill>
                            <a:schemeClr val="bg1"/>
                          </a:solidFill>
                          <a:latin typeface="Segoe UI Semibold (Headings)"/>
                        </a:rPr>
                        <a:t>Data Processing</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Mostly refined calculated data</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Mostly detailed source data</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10949097"/>
                  </a:ext>
                </a:extLst>
              </a:tr>
              <a:tr h="370840">
                <a:tc>
                  <a:txBody>
                    <a:bodyPr/>
                    <a:lstStyle/>
                    <a:p>
                      <a:r>
                        <a:rPr lang="en-AU" sz="1600" b="0" dirty="0">
                          <a:ln>
                            <a:noFill/>
                          </a:ln>
                          <a:solidFill>
                            <a:schemeClr val="bg1"/>
                          </a:solidFill>
                          <a:latin typeface="Segoe UI Semibold (Headings)"/>
                        </a:rPr>
                        <a:t>Business Entities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Known entities, tracked over time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Raw material for discovering entities and facts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1274172"/>
                  </a:ext>
                </a:extLst>
              </a:tr>
              <a:tr h="370840">
                <a:tc>
                  <a:txBody>
                    <a:bodyPr/>
                    <a:lstStyle/>
                    <a:p>
                      <a:r>
                        <a:rPr lang="en-AU" sz="1600" b="0" dirty="0">
                          <a:ln>
                            <a:noFill/>
                          </a:ln>
                          <a:solidFill>
                            <a:schemeClr val="bg1"/>
                          </a:solidFill>
                          <a:latin typeface="Segoe UI Semibold (Headings)"/>
                        </a:rPr>
                        <a:t>Data Standards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Data conforms to enterprise standards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Fidelity to original format and condition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92995174"/>
                  </a:ext>
                </a:extLst>
              </a:tr>
              <a:tr h="370840">
                <a:tc>
                  <a:txBody>
                    <a:bodyPr/>
                    <a:lstStyle/>
                    <a:p>
                      <a:r>
                        <a:rPr lang="en-AU" sz="1600" b="0" dirty="0">
                          <a:ln>
                            <a:noFill/>
                          </a:ln>
                          <a:solidFill>
                            <a:schemeClr val="bg1"/>
                          </a:solidFill>
                          <a:latin typeface="Segoe UI Semibold (Headings)"/>
                        </a:rPr>
                        <a:t>Data Integration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Data integration upfront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Data prep on demand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96603742"/>
                  </a:ext>
                </a:extLst>
              </a:tr>
              <a:tr h="37084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AU" sz="1600" b="0" dirty="0">
                          <a:ln>
                            <a:noFill/>
                          </a:ln>
                          <a:solidFill>
                            <a:schemeClr val="bg1"/>
                          </a:solidFill>
                          <a:latin typeface="Segoe UI Semibold (Headings)"/>
                        </a:rPr>
                        <a:t>Transformation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Data transformed, in principle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Data repurposed later, as needs arise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47357542"/>
                  </a:ext>
                </a:extLst>
              </a:tr>
              <a:tr h="370840">
                <a:tc>
                  <a:txBody>
                    <a:bodyPr/>
                    <a:lstStyle/>
                    <a:p>
                      <a:r>
                        <a:rPr lang="en-AU" sz="1600" b="0" dirty="0">
                          <a:ln>
                            <a:noFill/>
                          </a:ln>
                          <a:solidFill>
                            <a:schemeClr val="bg1"/>
                          </a:solidFill>
                          <a:latin typeface="Segoe UI Semibold (Headings)"/>
                        </a:rPr>
                        <a:t>Schema Definition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Schema-on-write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Schema-on-read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69830066"/>
                  </a:ext>
                </a:extLst>
              </a:tr>
              <a:tr h="370840">
                <a:tc>
                  <a:txBody>
                    <a:bodyPr/>
                    <a:lstStyle/>
                    <a:p>
                      <a:r>
                        <a:rPr lang="en-AU" sz="1600" b="0" dirty="0">
                          <a:ln>
                            <a:noFill/>
                          </a:ln>
                          <a:solidFill>
                            <a:schemeClr val="bg1"/>
                          </a:solidFill>
                          <a:latin typeface="Segoe UI Semibold (Headings)"/>
                        </a:rPr>
                        <a:t>Metadata Management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Metadata improvement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Metadata developed on read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92117684"/>
                  </a:ext>
                </a:extLst>
              </a:tr>
            </a:tbl>
          </a:graphicData>
        </a:graphic>
      </p:graphicFrame>
    </p:spTree>
    <p:extLst>
      <p:ext uri="{BB962C8B-B14F-4D97-AF65-F5344CB8AC3E}">
        <p14:creationId xmlns:p14="http://schemas.microsoft.com/office/powerpoint/2010/main" val="168975000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B2FC5B-8287-4AF8-8E56-373346EA5E63}"/>
              </a:ext>
            </a:extLst>
          </p:cNvPr>
          <p:cNvSpPr>
            <a:spLocks noGrp="1"/>
          </p:cNvSpPr>
          <p:nvPr>
            <p:ph type="title"/>
          </p:nvPr>
        </p:nvSpPr>
        <p:spPr/>
        <p:txBody>
          <a:bodyPr/>
          <a:lstStyle/>
          <a:p>
            <a:r>
              <a:rPr lang="en-AU" dirty="0"/>
              <a:t>Data Lake Design Considerations</a:t>
            </a:r>
          </a:p>
        </p:txBody>
      </p:sp>
      <p:sp>
        <p:nvSpPr>
          <p:cNvPr id="4" name="Text Placeholder 3">
            <a:extLst>
              <a:ext uri="{FF2B5EF4-FFF2-40B4-BE49-F238E27FC236}">
                <a16:creationId xmlns:a16="http://schemas.microsoft.com/office/drawing/2014/main" id="{BFCE2994-B1AC-4062-B40D-661F9A07B037}"/>
              </a:ext>
            </a:extLst>
          </p:cNvPr>
          <p:cNvSpPr>
            <a:spLocks noGrp="1"/>
          </p:cNvSpPr>
          <p:nvPr>
            <p:ph type="body" sz="quarter" idx="11"/>
          </p:nvPr>
        </p:nvSpPr>
        <p:spPr>
          <a:xfrm>
            <a:off x="426424" y="1424288"/>
            <a:ext cx="5440976" cy="4773311"/>
          </a:xfrm>
        </p:spPr>
        <p:txBody>
          <a:bodyPr/>
          <a:lstStyle/>
          <a:p>
            <a:r>
              <a:rPr lang="en-AU" sz="1800" dirty="0"/>
              <a:t>Data Lake Zones</a:t>
            </a:r>
          </a:p>
          <a:p>
            <a:r>
              <a:rPr lang="en-AU" dirty="0">
                <a:solidFill>
                  <a:schemeClr val="tx1"/>
                </a:solidFill>
              </a:rPr>
              <a:t>Transient Landing Zone</a:t>
            </a:r>
          </a:p>
          <a:p>
            <a:r>
              <a:rPr lang="en-AU" b="0" dirty="0">
                <a:solidFill>
                  <a:schemeClr val="tx1"/>
                </a:solidFill>
              </a:rPr>
              <a:t>Temporary storage of data to meet regulatory and quality control requirements. Limited access. May not be required depending on requirements.</a:t>
            </a:r>
          </a:p>
          <a:p>
            <a:r>
              <a:rPr lang="en-AU" dirty="0">
                <a:solidFill>
                  <a:schemeClr val="tx1"/>
                </a:solidFill>
              </a:rPr>
              <a:t>Raw Zone</a:t>
            </a:r>
          </a:p>
          <a:p>
            <a:r>
              <a:rPr lang="en-AU" b="0" dirty="0">
                <a:solidFill>
                  <a:schemeClr val="tx1"/>
                </a:solidFill>
              </a:rPr>
              <a:t>Original source of data ready for consumption. Metadata publicly available but access to data still limited.</a:t>
            </a:r>
          </a:p>
          <a:p>
            <a:r>
              <a:rPr lang="en-AU" dirty="0">
                <a:solidFill>
                  <a:schemeClr val="tx1"/>
                </a:solidFill>
              </a:rPr>
              <a:t>Trusted Zone</a:t>
            </a:r>
          </a:p>
          <a:p>
            <a:r>
              <a:rPr lang="en-AU" b="0" dirty="0">
                <a:solidFill>
                  <a:schemeClr val="tx1"/>
                </a:solidFill>
              </a:rPr>
              <a:t>Standardized and enriched datasets ready for consumption to those with appropriate role-based access. Metadata available to all.</a:t>
            </a:r>
          </a:p>
          <a:p>
            <a:r>
              <a:rPr lang="en-AU" dirty="0">
                <a:solidFill>
                  <a:schemeClr val="tx1"/>
                </a:solidFill>
              </a:rPr>
              <a:t>Curated/Refined Zone</a:t>
            </a:r>
          </a:p>
          <a:p>
            <a:r>
              <a:rPr lang="en-AU" b="0" dirty="0">
                <a:solidFill>
                  <a:schemeClr val="tx1"/>
                </a:solidFill>
              </a:rPr>
              <a:t>Data transformed from Trusted Zone to meet specific business requirements.</a:t>
            </a:r>
          </a:p>
          <a:p>
            <a:r>
              <a:rPr lang="en-AU" dirty="0">
                <a:solidFill>
                  <a:schemeClr val="tx1"/>
                </a:solidFill>
              </a:rPr>
              <a:t>Sandbox Zone</a:t>
            </a:r>
          </a:p>
          <a:p>
            <a:r>
              <a:rPr lang="en-AU" b="0" dirty="0">
                <a:solidFill>
                  <a:schemeClr val="tx1"/>
                </a:solidFill>
              </a:rPr>
              <a:t>Playground for Data Scientists for ad hoc exploratory use cases.</a:t>
            </a:r>
            <a:endParaRPr lang="en-AU" dirty="0"/>
          </a:p>
          <a:p>
            <a:pPr marL="285750" indent="-285750">
              <a:buFont typeface="Arial" panose="020B0604020202020204" pitchFamily="34" charset="0"/>
              <a:buChar char="•"/>
            </a:pPr>
            <a:endParaRPr lang="en-AU" dirty="0"/>
          </a:p>
        </p:txBody>
      </p:sp>
      <p:sp>
        <p:nvSpPr>
          <p:cNvPr id="5" name="Text Placeholder 4">
            <a:extLst>
              <a:ext uri="{FF2B5EF4-FFF2-40B4-BE49-F238E27FC236}">
                <a16:creationId xmlns:a16="http://schemas.microsoft.com/office/drawing/2014/main" id="{38219332-EB7F-40CB-97EB-45AA01971809}"/>
              </a:ext>
            </a:extLst>
          </p:cNvPr>
          <p:cNvSpPr>
            <a:spLocks noGrp="1"/>
          </p:cNvSpPr>
          <p:nvPr>
            <p:ph type="body" sz="quarter" idx="13"/>
          </p:nvPr>
        </p:nvSpPr>
        <p:spPr>
          <a:xfrm>
            <a:off x="5867400" y="1424288"/>
            <a:ext cx="5547873" cy="2983509"/>
          </a:xfrm>
        </p:spPr>
        <p:txBody>
          <a:bodyPr/>
          <a:lstStyle/>
          <a:p>
            <a:r>
              <a:rPr lang="en-AU" sz="1800" dirty="0"/>
              <a:t>Data Governance Considerations</a:t>
            </a:r>
          </a:p>
          <a:p>
            <a:r>
              <a:rPr lang="en-AU" dirty="0">
                <a:solidFill>
                  <a:schemeClr val="tx1"/>
                </a:solidFill>
              </a:rPr>
              <a:t>Security and Compliance</a:t>
            </a:r>
          </a:p>
          <a:p>
            <a:r>
              <a:rPr lang="en-AU" b="0" dirty="0">
                <a:solidFill>
                  <a:schemeClr val="tx1"/>
                </a:solidFill>
              </a:rPr>
              <a:t>Access Control</a:t>
            </a:r>
          </a:p>
          <a:p>
            <a:r>
              <a:rPr lang="en-AU" b="0" dirty="0">
                <a:solidFill>
                  <a:schemeClr val="tx1"/>
                </a:solidFill>
              </a:rPr>
              <a:t>Encryption</a:t>
            </a:r>
          </a:p>
          <a:p>
            <a:r>
              <a:rPr lang="en-AU" b="0" dirty="0">
                <a:solidFill>
                  <a:schemeClr val="tx1"/>
                </a:solidFill>
              </a:rPr>
              <a:t>Row-Level Security</a:t>
            </a:r>
          </a:p>
          <a:p>
            <a:r>
              <a:rPr lang="en-AU" dirty="0">
                <a:solidFill>
                  <a:schemeClr val="tx1"/>
                </a:solidFill>
              </a:rPr>
              <a:t>Metadata Management</a:t>
            </a:r>
          </a:p>
          <a:p>
            <a:r>
              <a:rPr lang="en-AU" b="0" dirty="0">
                <a:solidFill>
                  <a:schemeClr val="tx1"/>
                </a:solidFill>
              </a:rPr>
              <a:t>Data Quality</a:t>
            </a:r>
          </a:p>
          <a:p>
            <a:r>
              <a:rPr lang="en-AU" b="0" dirty="0">
                <a:solidFill>
                  <a:schemeClr val="tx1"/>
                </a:solidFill>
              </a:rPr>
              <a:t>Metadata Management</a:t>
            </a:r>
          </a:p>
          <a:p>
            <a:r>
              <a:rPr lang="en-AU" b="0" dirty="0">
                <a:solidFill>
                  <a:schemeClr val="tx1"/>
                </a:solidFill>
              </a:rPr>
              <a:t>Lifecycle Management</a:t>
            </a:r>
          </a:p>
          <a:p>
            <a:endParaRPr lang="en-AU" dirty="0"/>
          </a:p>
        </p:txBody>
      </p:sp>
      <p:cxnSp>
        <p:nvCxnSpPr>
          <p:cNvPr id="7" name="Straight Connector 6">
            <a:extLst>
              <a:ext uri="{FF2B5EF4-FFF2-40B4-BE49-F238E27FC236}">
                <a16:creationId xmlns:a16="http://schemas.microsoft.com/office/drawing/2014/main" id="{E355AC0B-B374-4B0F-B2BA-613E0836A59C}"/>
              </a:ext>
            </a:extLst>
          </p:cNvPr>
          <p:cNvCxnSpPr>
            <a:cxnSpLocks/>
          </p:cNvCxnSpPr>
          <p:nvPr/>
        </p:nvCxnSpPr>
        <p:spPr>
          <a:xfrm>
            <a:off x="5727700" y="1835150"/>
            <a:ext cx="0" cy="40894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116236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Data Lake Storage Gen2</a:t>
            </a:r>
          </a:p>
        </p:txBody>
      </p:sp>
    </p:spTree>
    <p:custDataLst>
      <p:tags r:id="rId1"/>
    </p:custDataLst>
    <p:extLst>
      <p:ext uri="{BB962C8B-B14F-4D97-AF65-F5344CB8AC3E}">
        <p14:creationId xmlns:p14="http://schemas.microsoft.com/office/powerpoint/2010/main" val="325492831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ACB233-3C09-4982-BE47-362847EA7E8E}"/>
              </a:ext>
            </a:extLst>
          </p:cNvPr>
          <p:cNvSpPr>
            <a:spLocks noGrp="1"/>
          </p:cNvSpPr>
          <p:nvPr>
            <p:ph type="body" sz="quarter" idx="10"/>
          </p:nvPr>
        </p:nvSpPr>
        <p:spPr>
          <a:xfrm>
            <a:off x="426424" y="1146619"/>
            <a:ext cx="11339774" cy="271613"/>
          </a:xfrm>
        </p:spPr>
        <p:txBody>
          <a:bodyPr/>
          <a:lstStyle/>
          <a:p>
            <a:r>
              <a:rPr lang="en-AU" dirty="0"/>
              <a:t>High performance HDFS Endpoint to Azure Blob Storage</a:t>
            </a:r>
          </a:p>
        </p:txBody>
      </p:sp>
      <p:sp>
        <p:nvSpPr>
          <p:cNvPr id="3" name="Title 2">
            <a:extLst>
              <a:ext uri="{FF2B5EF4-FFF2-40B4-BE49-F238E27FC236}">
                <a16:creationId xmlns:a16="http://schemas.microsoft.com/office/drawing/2014/main" id="{BD434BBE-0B4E-444E-9955-D87533C98ED5}"/>
              </a:ext>
            </a:extLst>
          </p:cNvPr>
          <p:cNvSpPr>
            <a:spLocks noGrp="1"/>
          </p:cNvSpPr>
          <p:nvPr>
            <p:ph type="title"/>
          </p:nvPr>
        </p:nvSpPr>
        <p:spPr>
          <a:xfrm>
            <a:off x="426424" y="222584"/>
            <a:ext cx="11336039" cy="739343"/>
          </a:xfrm>
        </p:spPr>
        <p:txBody>
          <a:bodyPr/>
          <a:lstStyle/>
          <a:p>
            <a:r>
              <a:rPr lang="en-AU" dirty="0"/>
              <a:t>Azure Data Lake Storage Gen2</a:t>
            </a:r>
            <a:br>
              <a:rPr lang="en-AU" dirty="0"/>
            </a:br>
            <a:r>
              <a:rPr lang="en-AU" sz="1600" dirty="0">
                <a:hlinkClick r:id="rId2"/>
              </a:rPr>
              <a:t>https://docs.microsoft.com/en-us/azure/storage/blobs/data-lake-storage-introduction</a:t>
            </a:r>
            <a:endParaRPr lang="en-AU" sz="1600" dirty="0"/>
          </a:p>
        </p:txBody>
      </p:sp>
      <p:sp>
        <p:nvSpPr>
          <p:cNvPr id="4" name="Rectangle 3">
            <a:extLst>
              <a:ext uri="{FF2B5EF4-FFF2-40B4-BE49-F238E27FC236}">
                <a16:creationId xmlns:a16="http://schemas.microsoft.com/office/drawing/2014/main" id="{6F9B4671-69AC-4384-B311-60ED23082E1D}"/>
              </a:ext>
            </a:extLst>
          </p:cNvPr>
          <p:cNvSpPr/>
          <p:nvPr/>
        </p:nvSpPr>
        <p:spPr bwMode="auto">
          <a:xfrm>
            <a:off x="829610" y="2199226"/>
            <a:ext cx="10357161" cy="4211782"/>
          </a:xfrm>
          <a:prstGeom prst="rect">
            <a:avLst/>
          </a:prstGeom>
          <a:noFill/>
          <a:ln>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E8D3C259-2490-4E4D-86CC-36D8087E8CF2}"/>
              </a:ext>
            </a:extLst>
          </p:cNvPr>
          <p:cNvSpPr/>
          <p:nvPr/>
        </p:nvSpPr>
        <p:spPr bwMode="auto">
          <a:xfrm>
            <a:off x="829610" y="5653626"/>
            <a:ext cx="10357161" cy="75738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51900B46-0F8D-4DB3-ADE0-E7DE611D1832}"/>
              </a:ext>
            </a:extLst>
          </p:cNvPr>
          <p:cNvSpPr/>
          <p:nvPr/>
        </p:nvSpPr>
        <p:spPr bwMode="auto">
          <a:xfrm>
            <a:off x="1891038" y="5740755"/>
            <a:ext cx="2434767" cy="5818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Object Tiering and Lifecycle Policy Management</a:t>
            </a:r>
          </a:p>
        </p:txBody>
      </p:sp>
      <p:sp>
        <p:nvSpPr>
          <p:cNvPr id="7" name="Rectangle 6">
            <a:extLst>
              <a:ext uri="{FF2B5EF4-FFF2-40B4-BE49-F238E27FC236}">
                <a16:creationId xmlns:a16="http://schemas.microsoft.com/office/drawing/2014/main" id="{85AC9F4E-3201-44C2-8388-76E266FEF32E}"/>
              </a:ext>
            </a:extLst>
          </p:cNvPr>
          <p:cNvSpPr/>
          <p:nvPr/>
        </p:nvSpPr>
        <p:spPr bwMode="auto">
          <a:xfrm>
            <a:off x="4457135" y="5740755"/>
            <a:ext cx="2434767" cy="5818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AAD Integration, RBAC, Storage Account Security</a:t>
            </a:r>
          </a:p>
        </p:txBody>
      </p:sp>
      <p:sp>
        <p:nvSpPr>
          <p:cNvPr id="8" name="Rectangle 7">
            <a:extLst>
              <a:ext uri="{FF2B5EF4-FFF2-40B4-BE49-F238E27FC236}">
                <a16:creationId xmlns:a16="http://schemas.microsoft.com/office/drawing/2014/main" id="{F203F991-48E7-4E1A-A036-743618F7C723}"/>
              </a:ext>
            </a:extLst>
          </p:cNvPr>
          <p:cNvSpPr/>
          <p:nvPr/>
        </p:nvSpPr>
        <p:spPr bwMode="auto">
          <a:xfrm>
            <a:off x="7023232" y="5740755"/>
            <a:ext cx="2434767" cy="5818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HA/DR support through ZRS and RA-GRS</a:t>
            </a:r>
          </a:p>
        </p:txBody>
      </p:sp>
      <p:sp>
        <p:nvSpPr>
          <p:cNvPr id="9" name="TextBox 1">
            <a:extLst>
              <a:ext uri="{FF2B5EF4-FFF2-40B4-BE49-F238E27FC236}">
                <a16:creationId xmlns:a16="http://schemas.microsoft.com/office/drawing/2014/main" id="{3E8184C0-40A3-4C5C-8E60-3CDF9CEED502}"/>
              </a:ext>
            </a:extLst>
          </p:cNvPr>
          <p:cNvSpPr txBox="1"/>
          <p:nvPr/>
        </p:nvSpPr>
        <p:spPr>
          <a:xfrm>
            <a:off x="4726249" y="4933244"/>
            <a:ext cx="2019091" cy="627864"/>
          </a:xfrm>
          <a:prstGeom prst="rect">
            <a:avLst/>
          </a:prstGeom>
          <a:solidFill>
            <a:srgbClr val="0078D7"/>
          </a:solid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200" b="1" dirty="0">
                <a:solidFill>
                  <a:schemeClr val="bg1"/>
                </a:solidFill>
              </a:rPr>
              <a:t>Common Blob Storage Foundation</a:t>
            </a:r>
          </a:p>
        </p:txBody>
      </p:sp>
      <p:sp>
        <p:nvSpPr>
          <p:cNvPr id="10" name="TextBox 58">
            <a:extLst>
              <a:ext uri="{FF2B5EF4-FFF2-40B4-BE49-F238E27FC236}">
                <a16:creationId xmlns:a16="http://schemas.microsoft.com/office/drawing/2014/main" id="{BD352243-0852-4FF6-8CCB-9D97FF19BBE3}"/>
              </a:ext>
            </a:extLst>
          </p:cNvPr>
          <p:cNvSpPr txBox="1"/>
          <p:nvPr/>
        </p:nvSpPr>
        <p:spPr>
          <a:xfrm>
            <a:off x="2734107" y="1329409"/>
            <a:ext cx="1090408" cy="461665"/>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a:ea typeface="+mn-ea"/>
                <a:cs typeface="+mn-cs"/>
              </a:rPr>
              <a:t>Blob API</a:t>
            </a:r>
            <a:endParaRPr kumimoji="0" lang="en-US" sz="1200" b="0" i="0" u="none" strike="noStrike" kern="1200" cap="none" spc="0" normalizeH="0" baseline="0" noProof="0" dirty="0">
              <a:ln>
                <a:noFill/>
              </a:ln>
              <a:solidFill>
                <a:srgbClr val="0078D7"/>
              </a:solidFill>
              <a:effectLst/>
              <a:uLnTx/>
              <a:uFillTx/>
              <a:latin typeface="Segoe UI"/>
              <a:ea typeface="+mn-ea"/>
              <a:cs typeface="+mn-cs"/>
            </a:endParaRPr>
          </a:p>
        </p:txBody>
      </p:sp>
      <p:sp>
        <p:nvSpPr>
          <p:cNvPr id="11" name="TextBox 59">
            <a:extLst>
              <a:ext uri="{FF2B5EF4-FFF2-40B4-BE49-F238E27FC236}">
                <a16:creationId xmlns:a16="http://schemas.microsoft.com/office/drawing/2014/main" id="{D70B9343-B709-436B-9222-5AE209CE5655}"/>
              </a:ext>
            </a:extLst>
          </p:cNvPr>
          <p:cNvSpPr txBox="1"/>
          <p:nvPr/>
        </p:nvSpPr>
        <p:spPr>
          <a:xfrm>
            <a:off x="7476051" y="1329409"/>
            <a:ext cx="1090408" cy="461665"/>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a:ea typeface="+mn-ea"/>
                <a:cs typeface="+mn-cs"/>
              </a:rPr>
              <a:t>Gen2 API</a:t>
            </a:r>
            <a:endParaRPr kumimoji="0" lang="en-US" sz="1200" b="0" i="0" u="none" strike="noStrike" kern="1200" cap="none" spc="0" normalizeH="0" baseline="0" noProof="0" dirty="0">
              <a:ln>
                <a:noFill/>
              </a:ln>
              <a:solidFill>
                <a:srgbClr val="0078D7"/>
              </a:solidFill>
              <a:effectLst/>
              <a:uLnTx/>
              <a:uFillTx/>
              <a:latin typeface="Segoe UI"/>
              <a:ea typeface="+mn-ea"/>
              <a:cs typeface="+mn-cs"/>
            </a:endParaRPr>
          </a:p>
        </p:txBody>
      </p:sp>
      <p:pic>
        <p:nvPicPr>
          <p:cNvPr id="12" name="Graphic 86" descr="Filter">
            <a:extLst>
              <a:ext uri="{FF2B5EF4-FFF2-40B4-BE49-F238E27FC236}">
                <a16:creationId xmlns:a16="http://schemas.microsoft.com/office/drawing/2014/main" id="{A566AB6C-0098-405E-9B75-6B53D7A152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26530" y="1638551"/>
            <a:ext cx="578806" cy="578806"/>
          </a:xfrm>
          <a:prstGeom prst="rect">
            <a:avLst/>
          </a:prstGeom>
        </p:spPr>
      </p:pic>
      <p:pic>
        <p:nvPicPr>
          <p:cNvPr id="13" name="Graphic 87" descr="Filter">
            <a:extLst>
              <a:ext uri="{FF2B5EF4-FFF2-40B4-BE49-F238E27FC236}">
                <a16:creationId xmlns:a16="http://schemas.microsoft.com/office/drawing/2014/main" id="{4D24184F-2EC0-4955-84AF-A0F4DBED26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86789" y="1623450"/>
            <a:ext cx="578806" cy="578806"/>
          </a:xfrm>
          <a:prstGeom prst="rect">
            <a:avLst/>
          </a:prstGeom>
        </p:spPr>
      </p:pic>
      <p:sp>
        <p:nvSpPr>
          <p:cNvPr id="15" name="Rectangle 14">
            <a:extLst>
              <a:ext uri="{FF2B5EF4-FFF2-40B4-BE49-F238E27FC236}">
                <a16:creationId xmlns:a16="http://schemas.microsoft.com/office/drawing/2014/main" id="{241AAE0F-8B38-4C0E-9CB1-0EC1CFFADB1F}"/>
              </a:ext>
            </a:extLst>
          </p:cNvPr>
          <p:cNvSpPr/>
          <p:nvPr/>
        </p:nvSpPr>
        <p:spPr bwMode="auto">
          <a:xfrm>
            <a:off x="1972510" y="2398633"/>
            <a:ext cx="2607363" cy="2607363"/>
          </a:xfrm>
          <a:prstGeom prst="rect">
            <a:avLst/>
          </a:prstGeom>
          <a:solidFill>
            <a:srgbClr val="0078D7"/>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a:extLst>
              <a:ext uri="{FF2B5EF4-FFF2-40B4-BE49-F238E27FC236}">
                <a16:creationId xmlns:a16="http://schemas.microsoft.com/office/drawing/2014/main" id="{8E55E92E-22EA-4896-B30B-EF73BACAC3A4}"/>
              </a:ext>
            </a:extLst>
          </p:cNvPr>
          <p:cNvSpPr/>
          <p:nvPr/>
        </p:nvSpPr>
        <p:spPr>
          <a:xfrm>
            <a:off x="2196822" y="4049859"/>
            <a:ext cx="2177576" cy="657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eaLnBrk="0" fontAlgn="base" hangingPunct="0">
              <a:spcBef>
                <a:spcPct val="0"/>
              </a:spcBef>
              <a:spcAft>
                <a:spcPct val="0"/>
              </a:spcAft>
              <a:defRPr/>
            </a:pPr>
            <a:r>
              <a:rPr lang="en-US" sz="1224" b="1" dirty="0">
                <a:solidFill>
                  <a:srgbClr val="FFFFFF"/>
                </a:solidFill>
                <a:latin typeface="Segoe UI Semibold" panose="020B0702040204020203" pitchFamily="34" charset="0"/>
                <a:cs typeface="Segoe UI Semibold" panose="020B0702040204020203" pitchFamily="34" charset="0"/>
              </a:rPr>
              <a:t>Server Backups, Archive Storage, Semi-structured Data</a:t>
            </a:r>
            <a:endParaRPr lang="en-US" sz="1224" dirty="0">
              <a:solidFill>
                <a:srgbClr val="FFFFFF"/>
              </a:solidFill>
              <a:latin typeface="Segoe UI"/>
            </a:endParaRPr>
          </a:p>
        </p:txBody>
      </p:sp>
      <p:sp>
        <p:nvSpPr>
          <p:cNvPr id="17" name="Rectangle 16">
            <a:extLst>
              <a:ext uri="{FF2B5EF4-FFF2-40B4-BE49-F238E27FC236}">
                <a16:creationId xmlns:a16="http://schemas.microsoft.com/office/drawing/2014/main" id="{3029B417-E585-4164-A33E-33A35AB76F6A}"/>
              </a:ext>
            </a:extLst>
          </p:cNvPr>
          <p:cNvSpPr/>
          <p:nvPr/>
        </p:nvSpPr>
        <p:spPr>
          <a:xfrm>
            <a:off x="2395400" y="2659912"/>
            <a:ext cx="1739722"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63">
              <a:defRPr/>
            </a:pPr>
            <a:r>
              <a:rPr lang="en-US" dirty="0">
                <a:solidFill>
                  <a:srgbClr val="FFFFFF"/>
                </a:solidFill>
                <a:latin typeface="Segoe UI" panose="020B0502040204020203" pitchFamily="34" charset="0"/>
                <a:cs typeface="Segoe UI" panose="020B0502040204020203" pitchFamily="34" charset="0"/>
              </a:rPr>
              <a:t>Unstructured Object Data</a:t>
            </a:r>
          </a:p>
        </p:txBody>
      </p:sp>
      <p:sp>
        <p:nvSpPr>
          <p:cNvPr id="18" name="Rectangle 17">
            <a:extLst>
              <a:ext uri="{FF2B5EF4-FFF2-40B4-BE49-F238E27FC236}">
                <a16:creationId xmlns:a16="http://schemas.microsoft.com/office/drawing/2014/main" id="{8432D975-33F8-4A18-8515-3E00F50F649F}"/>
              </a:ext>
            </a:extLst>
          </p:cNvPr>
          <p:cNvSpPr/>
          <p:nvPr/>
        </p:nvSpPr>
        <p:spPr bwMode="auto">
          <a:xfrm>
            <a:off x="6850636" y="2398633"/>
            <a:ext cx="2607363" cy="2607363"/>
          </a:xfrm>
          <a:prstGeom prst="rect">
            <a:avLst/>
          </a:prstGeom>
          <a:solidFill>
            <a:srgbClr val="0078D7"/>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 name="Rectangle 18">
            <a:extLst>
              <a:ext uri="{FF2B5EF4-FFF2-40B4-BE49-F238E27FC236}">
                <a16:creationId xmlns:a16="http://schemas.microsoft.com/office/drawing/2014/main" id="{D82543A2-A690-4402-80D9-5BF4C888DAD3}"/>
              </a:ext>
            </a:extLst>
          </p:cNvPr>
          <p:cNvSpPr/>
          <p:nvPr/>
        </p:nvSpPr>
        <p:spPr>
          <a:xfrm>
            <a:off x="7074948" y="3955668"/>
            <a:ext cx="2177576" cy="845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eaLnBrk="0" fontAlgn="base" hangingPunct="0">
              <a:spcBef>
                <a:spcPct val="0"/>
              </a:spcBef>
              <a:spcAft>
                <a:spcPct val="0"/>
              </a:spcAft>
              <a:defRPr/>
            </a:pPr>
            <a:r>
              <a:rPr lang="en-US" sz="1224" b="1" dirty="0">
                <a:solidFill>
                  <a:srgbClr val="FFFFFF"/>
                </a:solidFill>
                <a:latin typeface="Segoe UI Semibold" panose="020B0702040204020203" pitchFamily="34" charset="0"/>
                <a:cs typeface="Segoe UI Semibold" panose="020B0702040204020203" pitchFamily="34" charset="0"/>
              </a:rPr>
              <a:t>Hadoop File System, File and Folder Hierarchy, Granular ACLS Atomic File Transactions</a:t>
            </a:r>
            <a:endParaRPr lang="en-US" sz="1224" dirty="0">
              <a:solidFill>
                <a:srgbClr val="FFFFFF"/>
              </a:solidFill>
              <a:latin typeface="Segoe UI"/>
            </a:endParaRPr>
          </a:p>
        </p:txBody>
      </p:sp>
      <p:sp>
        <p:nvSpPr>
          <p:cNvPr id="20" name="Rectangle 19">
            <a:extLst>
              <a:ext uri="{FF2B5EF4-FFF2-40B4-BE49-F238E27FC236}">
                <a16:creationId xmlns:a16="http://schemas.microsoft.com/office/drawing/2014/main" id="{DA206FC7-AF9A-4E71-A667-BD0DDF098BCE}"/>
              </a:ext>
            </a:extLst>
          </p:cNvPr>
          <p:cNvSpPr/>
          <p:nvPr/>
        </p:nvSpPr>
        <p:spPr>
          <a:xfrm>
            <a:off x="7273526" y="2798411"/>
            <a:ext cx="173972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63">
              <a:defRPr/>
            </a:pPr>
            <a:r>
              <a:rPr lang="en-US" dirty="0">
                <a:solidFill>
                  <a:srgbClr val="FFFFFF"/>
                </a:solidFill>
                <a:latin typeface="Segoe UI" panose="020B0502040204020203" pitchFamily="34" charset="0"/>
                <a:cs typeface="Segoe UI" panose="020B0502040204020203" pitchFamily="34" charset="0"/>
              </a:rPr>
              <a:t>File Data</a:t>
            </a:r>
          </a:p>
        </p:txBody>
      </p:sp>
      <p:sp>
        <p:nvSpPr>
          <p:cNvPr id="21" name="L-Shape 20">
            <a:extLst>
              <a:ext uri="{FF2B5EF4-FFF2-40B4-BE49-F238E27FC236}">
                <a16:creationId xmlns:a16="http://schemas.microsoft.com/office/drawing/2014/main" id="{54720EC4-FE6C-47F5-8452-3B678728B901}"/>
              </a:ext>
            </a:extLst>
          </p:cNvPr>
          <p:cNvSpPr/>
          <p:nvPr/>
        </p:nvSpPr>
        <p:spPr bwMode="auto">
          <a:xfrm>
            <a:off x="3108421" y="5028853"/>
            <a:ext cx="1348714" cy="422110"/>
          </a:xfrm>
          <a:prstGeom prst="corner">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L-Shape 21">
            <a:extLst>
              <a:ext uri="{FF2B5EF4-FFF2-40B4-BE49-F238E27FC236}">
                <a16:creationId xmlns:a16="http://schemas.microsoft.com/office/drawing/2014/main" id="{3622E743-24B4-45E5-BAF7-65219D06EF04}"/>
              </a:ext>
            </a:extLst>
          </p:cNvPr>
          <p:cNvSpPr/>
          <p:nvPr/>
        </p:nvSpPr>
        <p:spPr bwMode="auto">
          <a:xfrm flipH="1">
            <a:off x="7097191" y="5033367"/>
            <a:ext cx="1316381" cy="422110"/>
          </a:xfrm>
          <a:prstGeom prst="corner">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3">
            <a:extLst>
              <a:ext uri="{FF2B5EF4-FFF2-40B4-BE49-F238E27FC236}">
                <a16:creationId xmlns:a16="http://schemas.microsoft.com/office/drawing/2014/main" id="{DCA14BFB-A19A-4410-9045-D8594D50A55A}"/>
              </a:ext>
            </a:extLst>
          </p:cNvPr>
          <p:cNvSpPr txBox="1"/>
          <p:nvPr/>
        </p:nvSpPr>
        <p:spPr>
          <a:xfrm>
            <a:off x="4682633" y="6325406"/>
            <a:ext cx="2826736" cy="406265"/>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800" b="1" i="1" dirty="0">
                <a:gradFill>
                  <a:gsLst>
                    <a:gs pos="2917">
                      <a:schemeClr val="tx1"/>
                    </a:gs>
                    <a:gs pos="30000">
                      <a:schemeClr val="tx1"/>
                    </a:gs>
                  </a:gsLst>
                  <a:lin ang="5400000" scaled="0"/>
                </a:gradFill>
              </a:rPr>
              <a:t>* Full Blob and HNS Interoperability available in </a:t>
            </a:r>
            <a:r>
              <a:rPr lang="en-US" sz="800" b="1" i="1">
                <a:gradFill>
                  <a:gsLst>
                    <a:gs pos="2917">
                      <a:schemeClr val="tx1"/>
                    </a:gs>
                    <a:gs pos="30000">
                      <a:schemeClr val="tx1"/>
                    </a:gs>
                  </a:gsLst>
                  <a:lin ang="5400000" scaled="0"/>
                </a:gradFill>
              </a:rPr>
              <a:t>post-GA</a:t>
            </a:r>
            <a:endParaRPr lang="en-US" sz="800" b="1"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6565002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2: Transform Big Data using Azure Data Factory and Azure SQL Data Warehouse</a:t>
            </a:r>
          </a:p>
        </p:txBody>
      </p:sp>
    </p:spTree>
    <p:custDataLst>
      <p:tags r:id="rId1"/>
    </p:custDataLst>
    <p:extLst>
      <p:ext uri="{BB962C8B-B14F-4D97-AF65-F5344CB8AC3E}">
        <p14:creationId xmlns:p14="http://schemas.microsoft.com/office/powerpoint/2010/main" val="113138805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AU" dirty="0"/>
              <a:t>Semi-Structured Data Sources</a:t>
            </a:r>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2</a:t>
            </a:r>
          </a:p>
        </p:txBody>
      </p:sp>
      <p:pic>
        <p:nvPicPr>
          <p:cNvPr id="6" name="Picture 5">
            <a:extLst>
              <a:ext uri="{FF2B5EF4-FFF2-40B4-BE49-F238E27FC236}">
                <a16:creationId xmlns:a16="http://schemas.microsoft.com/office/drawing/2014/main" id="{A20DCFDB-F136-4615-82A3-10B47062D102}"/>
              </a:ext>
            </a:extLst>
          </p:cNvPr>
          <p:cNvPicPr>
            <a:picLocks noChangeAspect="1"/>
          </p:cNvPicPr>
          <p:nvPr/>
        </p:nvPicPr>
        <p:blipFill>
          <a:blip r:embed="rId2"/>
          <a:stretch>
            <a:fillRect/>
          </a:stretch>
        </p:blipFill>
        <p:spPr>
          <a:xfrm>
            <a:off x="1959360" y="1211429"/>
            <a:ext cx="8270165" cy="5502145"/>
          </a:xfrm>
          <a:prstGeom prst="rect">
            <a:avLst/>
          </a:prstGeom>
        </p:spPr>
      </p:pic>
    </p:spTree>
    <p:extLst>
      <p:ext uri="{BB962C8B-B14F-4D97-AF65-F5344CB8AC3E}">
        <p14:creationId xmlns:p14="http://schemas.microsoft.com/office/powerpoint/2010/main" val="329264031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2</a:t>
            </a:r>
          </a:p>
        </p:txBody>
      </p:sp>
      <p:pic>
        <p:nvPicPr>
          <p:cNvPr id="4" name="Picture 3">
            <a:extLst>
              <a:ext uri="{FF2B5EF4-FFF2-40B4-BE49-F238E27FC236}">
                <a16:creationId xmlns:a16="http://schemas.microsoft.com/office/drawing/2014/main" id="{87B15D10-A907-4AE2-B0C5-E058A46A61D5}"/>
              </a:ext>
            </a:extLst>
          </p:cNvPr>
          <p:cNvPicPr>
            <a:picLocks noChangeAspect="1"/>
          </p:cNvPicPr>
          <p:nvPr/>
        </p:nvPicPr>
        <p:blipFill>
          <a:blip r:embed="rId2"/>
          <a:stretch>
            <a:fillRect/>
          </a:stretch>
        </p:blipFill>
        <p:spPr>
          <a:xfrm>
            <a:off x="1683159" y="1278718"/>
            <a:ext cx="8822568" cy="5356698"/>
          </a:xfrm>
          <a:prstGeom prst="rect">
            <a:avLst/>
          </a:prstGeom>
        </p:spPr>
      </p:pic>
    </p:spTree>
    <p:extLst>
      <p:ext uri="{BB962C8B-B14F-4D97-AF65-F5344CB8AC3E}">
        <p14:creationId xmlns:p14="http://schemas.microsoft.com/office/powerpoint/2010/main" val="67094639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B1E56-C006-45E3-B749-F107B77E8346}"/>
              </a:ext>
            </a:extLst>
          </p:cNvPr>
          <p:cNvSpPr>
            <a:spLocks noGrp="1"/>
          </p:cNvSpPr>
          <p:nvPr>
            <p:ph type="title"/>
          </p:nvPr>
        </p:nvSpPr>
        <p:spPr/>
        <p:txBody>
          <a:bodyPr/>
          <a:lstStyle/>
          <a:p>
            <a:r>
              <a:rPr lang="en-AU" dirty="0"/>
              <a:t>Important Reminder</a:t>
            </a:r>
          </a:p>
        </p:txBody>
      </p:sp>
      <p:sp>
        <p:nvSpPr>
          <p:cNvPr id="3" name="Text Placeholder 1">
            <a:extLst>
              <a:ext uri="{FF2B5EF4-FFF2-40B4-BE49-F238E27FC236}">
                <a16:creationId xmlns:a16="http://schemas.microsoft.com/office/drawing/2014/main" id="{91A56B0C-E7CC-43B8-B053-CB299E9BFB0B}"/>
              </a:ext>
            </a:extLst>
          </p:cNvPr>
          <p:cNvSpPr txBox="1">
            <a:spLocks/>
          </p:cNvSpPr>
          <p:nvPr/>
        </p:nvSpPr>
        <p:spPr>
          <a:xfrm>
            <a:off x="486802" y="1120573"/>
            <a:ext cx="11279395" cy="4160418"/>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The modern data platform architecture proposed in this course aims to help with your technology decisions when architecting data solutions in Azure. </a:t>
            </a:r>
          </a:p>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The Azure services covered in this course are only a subset of a much larger family of data services. Some real-world data scenarios may require the use of services not included in this course.</a:t>
            </a:r>
          </a:p>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This course does not replace in-depth training on each Azure service covered today.</a:t>
            </a:r>
          </a:p>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Some concepts presented in this course can be quite complex and you may need to seek for more information from different sources.</a:t>
            </a:r>
          </a:p>
        </p:txBody>
      </p:sp>
    </p:spTree>
    <p:extLst>
      <p:ext uri="{BB962C8B-B14F-4D97-AF65-F5344CB8AC3E}">
        <p14:creationId xmlns:p14="http://schemas.microsoft.com/office/powerpoint/2010/main" val="50734562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Advanced Analytics</a:t>
            </a:r>
          </a:p>
        </p:txBody>
      </p:sp>
    </p:spTree>
    <p:custDataLst>
      <p:tags r:id="rId1"/>
    </p:custDataLst>
    <p:extLst>
      <p:ext uri="{BB962C8B-B14F-4D97-AF65-F5344CB8AC3E}">
        <p14:creationId xmlns:p14="http://schemas.microsoft.com/office/powerpoint/2010/main" val="203047547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a:xfrm>
            <a:off x="426424" y="939816"/>
            <a:ext cx="11467354" cy="543226"/>
          </a:xfrm>
        </p:spPr>
        <p:txBody>
          <a:bodyPr/>
          <a:lstStyle/>
          <a:p>
            <a:r>
              <a:rPr lang="en-US" dirty="0"/>
              <a:t>Advanced analytics goes beyond the traditional business intelligence (BI) and uses mathematical, probabilistic, and statistical modeling techniques to enable predictive processing and automated decision making.</a:t>
            </a:r>
          </a:p>
        </p:txBody>
      </p:sp>
      <p:sp>
        <p:nvSpPr>
          <p:cNvPr id="21" name="Title 20"/>
          <p:cNvSpPr>
            <a:spLocks noGrp="1"/>
          </p:cNvSpPr>
          <p:nvPr>
            <p:ph type="title"/>
          </p:nvPr>
        </p:nvSpPr>
        <p:spPr/>
        <p:txBody>
          <a:bodyPr/>
          <a:lstStyle/>
          <a:p>
            <a:pPr lvl="0"/>
            <a:r>
              <a:rPr lang="en-US" dirty="0"/>
              <a:t>Advanced analytics</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437318"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chemeClr val="tx1"/>
                  </a:solidFill>
                  <a:effectLst/>
                  <a:uLnTx/>
                  <a:uFillTx/>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236685"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043514"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get insights from our devices in real-time”</a:t>
              </a:r>
            </a:p>
            <a:p>
              <a:pPr lvl="0">
                <a:spcAft>
                  <a:spcPts val="1200"/>
                </a:spcAft>
                <a:defRPr/>
              </a:pPr>
              <a:endParaRPr lang="en-US" sz="1400" dirty="0">
                <a:solidFill>
                  <a:srgbClr val="353535"/>
                </a:solidFill>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
        <p:nvSpPr>
          <p:cNvPr id="29" name="Rectangle 28">
            <a:extLst>
              <a:ext uri="{FF2B5EF4-FFF2-40B4-BE49-F238E27FC236}">
                <a16:creationId xmlns:a16="http://schemas.microsoft.com/office/drawing/2014/main" id="{922FC4A0-740C-444D-BBE6-578E47193E46}"/>
              </a:ext>
            </a:extLst>
          </p:cNvPr>
          <p:cNvSpPr/>
          <p:nvPr/>
        </p:nvSpPr>
        <p:spPr bwMode="auto">
          <a:xfrm>
            <a:off x="7928036" y="2302030"/>
            <a:ext cx="3212189"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30" name="Rectangle 29">
            <a:extLst>
              <a:ext uri="{FF2B5EF4-FFF2-40B4-BE49-F238E27FC236}">
                <a16:creationId xmlns:a16="http://schemas.microsoft.com/office/drawing/2014/main" id="{4E1BF3F5-1EBD-4134-94D8-46710AAC0F84}"/>
              </a:ext>
            </a:extLst>
          </p:cNvPr>
          <p:cNvSpPr/>
          <p:nvPr/>
        </p:nvSpPr>
        <p:spPr bwMode="auto">
          <a:xfrm>
            <a:off x="377240" y="2395224"/>
            <a:ext cx="3207997"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Tree>
    <p:custDataLst>
      <p:tags r:id="rId1"/>
    </p:custDataLst>
    <p:extLst>
      <p:ext uri="{BB962C8B-B14F-4D97-AF65-F5344CB8AC3E}">
        <p14:creationId xmlns:p14="http://schemas.microsoft.com/office/powerpoint/2010/main" val="1057790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III</a:t>
            </a:r>
            <a:endParaRPr lang="en-US" dirty="0"/>
          </a:p>
        </p:txBody>
      </p:sp>
    </p:spTree>
    <p:custDataLst>
      <p:tags r:id="rId1"/>
    </p:custDataLst>
    <p:extLst>
      <p:ext uri="{BB962C8B-B14F-4D97-AF65-F5344CB8AC3E}">
        <p14:creationId xmlns:p14="http://schemas.microsoft.com/office/powerpoint/2010/main" val="92991646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9EC7BD-D45D-4EA5-9FDC-44E642C1A58C}"/>
              </a:ext>
            </a:extLst>
          </p:cNvPr>
          <p:cNvSpPr>
            <a:spLocks noGrp="1"/>
          </p:cNvSpPr>
          <p:nvPr>
            <p:ph type="body" sz="quarter" idx="10"/>
          </p:nvPr>
        </p:nvSpPr>
        <p:spPr/>
        <p:txBody>
          <a:bodyPr/>
          <a:lstStyle/>
          <a:p>
            <a:r>
              <a:rPr lang="en-AU" dirty="0"/>
              <a:t>Open Source Apache Projects for Big Data Compute</a:t>
            </a:r>
          </a:p>
        </p:txBody>
      </p:sp>
      <p:sp>
        <p:nvSpPr>
          <p:cNvPr id="3" name="Title 2">
            <a:extLst>
              <a:ext uri="{FF2B5EF4-FFF2-40B4-BE49-F238E27FC236}">
                <a16:creationId xmlns:a16="http://schemas.microsoft.com/office/drawing/2014/main" id="{E8EEB666-3101-4C57-ADFB-A7E669576012}"/>
              </a:ext>
            </a:extLst>
          </p:cNvPr>
          <p:cNvSpPr>
            <a:spLocks noGrp="1"/>
          </p:cNvSpPr>
          <p:nvPr>
            <p:ph type="title"/>
          </p:nvPr>
        </p:nvSpPr>
        <p:spPr/>
        <p:txBody>
          <a:bodyPr/>
          <a:lstStyle/>
          <a:p>
            <a:r>
              <a:rPr lang="en-AU" dirty="0"/>
              <a:t>Hadoop and Spark in Azure</a:t>
            </a:r>
          </a:p>
        </p:txBody>
      </p:sp>
      <p:pic>
        <p:nvPicPr>
          <p:cNvPr id="5" name="Picture 4" descr="A picture containing object, clock&#10;&#10;Description automatically generated">
            <a:extLst>
              <a:ext uri="{FF2B5EF4-FFF2-40B4-BE49-F238E27FC236}">
                <a16:creationId xmlns:a16="http://schemas.microsoft.com/office/drawing/2014/main" id="{A82DA4B3-B5E2-4A3F-88F5-8F026D1D1C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9849" y="1423859"/>
            <a:ext cx="1968578" cy="510600"/>
          </a:xfrm>
          <a:prstGeom prst="rect">
            <a:avLst/>
          </a:prstGeom>
        </p:spPr>
      </p:pic>
      <p:pic>
        <p:nvPicPr>
          <p:cNvPr id="7" name="Picture 6" descr="A close up of a sign&#10;&#10;Description automatically generated">
            <a:extLst>
              <a:ext uri="{FF2B5EF4-FFF2-40B4-BE49-F238E27FC236}">
                <a16:creationId xmlns:a16="http://schemas.microsoft.com/office/drawing/2014/main" id="{19CBC779-7BF4-4B52-8D48-D964A08883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0648" y="1287311"/>
            <a:ext cx="1232625" cy="641350"/>
          </a:xfrm>
          <a:prstGeom prst="rect">
            <a:avLst/>
          </a:prstGeom>
        </p:spPr>
      </p:pic>
      <p:cxnSp>
        <p:nvCxnSpPr>
          <p:cNvPr id="8" name="Straight Connector 7">
            <a:extLst>
              <a:ext uri="{FF2B5EF4-FFF2-40B4-BE49-F238E27FC236}">
                <a16:creationId xmlns:a16="http://schemas.microsoft.com/office/drawing/2014/main" id="{76EB7D98-94D6-4DC4-9B16-B10E3C45108B}"/>
              </a:ext>
            </a:extLst>
          </p:cNvPr>
          <p:cNvCxnSpPr>
            <a:cxnSpLocks/>
          </p:cNvCxnSpPr>
          <p:nvPr/>
        </p:nvCxnSpPr>
        <p:spPr>
          <a:xfrm>
            <a:off x="5749537" y="1368311"/>
            <a:ext cx="0" cy="263794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0C852FC-A445-4807-91DB-F76DB382A431}"/>
              </a:ext>
            </a:extLst>
          </p:cNvPr>
          <p:cNvSpPr txBox="1"/>
          <p:nvPr/>
        </p:nvSpPr>
        <p:spPr>
          <a:xfrm>
            <a:off x="426424" y="2136338"/>
            <a:ext cx="5323113" cy="2008307"/>
          </a:xfrm>
          <a:prstGeom prst="rect">
            <a:avLst/>
          </a:prstGeom>
          <a:noFill/>
        </p:spPr>
        <p:txBody>
          <a:bodyPr wrap="square" lIns="182880" tIns="146304" rIns="182880" bIns="146304" rtlCol="0">
            <a:spAutoFit/>
          </a:bodyPr>
          <a:lstStyle/>
          <a:p>
            <a:pPr algn="r">
              <a:lnSpc>
                <a:spcPct val="90000"/>
              </a:lnSpc>
              <a:spcAft>
                <a:spcPts val="600"/>
              </a:spcAft>
            </a:pPr>
            <a:r>
              <a:rPr lang="en-US" sz="1370" dirty="0">
                <a:gradFill>
                  <a:gsLst>
                    <a:gs pos="2917">
                      <a:schemeClr val="tx1"/>
                    </a:gs>
                    <a:gs pos="30000">
                      <a:schemeClr val="tx1"/>
                    </a:gs>
                  </a:gsLst>
                  <a:lin ang="5400000" scaled="0"/>
                </a:gradFill>
              </a:rPr>
              <a:t>It was the original open-source framework for distributed processing and analysis of big data sets on clusters.</a:t>
            </a:r>
          </a:p>
          <a:p>
            <a:pPr algn="r">
              <a:lnSpc>
                <a:spcPct val="90000"/>
              </a:lnSpc>
              <a:spcAft>
                <a:spcPts val="600"/>
              </a:spcAft>
            </a:pPr>
            <a:endParaRPr lang="en-US" sz="1370" dirty="0">
              <a:gradFill>
                <a:gsLst>
                  <a:gs pos="2917">
                    <a:schemeClr val="tx1"/>
                  </a:gs>
                  <a:gs pos="30000">
                    <a:schemeClr val="tx1"/>
                  </a:gs>
                </a:gsLst>
                <a:lin ang="5400000" scaled="0"/>
              </a:gradFill>
            </a:endParaRPr>
          </a:p>
          <a:p>
            <a:pPr algn="r">
              <a:lnSpc>
                <a:spcPct val="90000"/>
              </a:lnSpc>
              <a:spcAft>
                <a:spcPts val="600"/>
              </a:spcAft>
            </a:pPr>
            <a:r>
              <a:rPr lang="en-US" sz="1370" dirty="0">
                <a:gradFill>
                  <a:gsLst>
                    <a:gs pos="2917">
                      <a:schemeClr val="tx1"/>
                    </a:gs>
                    <a:gs pos="30000">
                      <a:schemeClr val="tx1"/>
                    </a:gs>
                  </a:gsLst>
                  <a:lin ang="5400000" scaled="0"/>
                </a:gradFill>
              </a:rPr>
              <a:t>Read/write from disk. </a:t>
            </a:r>
          </a:p>
          <a:p>
            <a:pPr algn="r">
              <a:lnSpc>
                <a:spcPct val="90000"/>
              </a:lnSpc>
              <a:spcAft>
                <a:spcPts val="600"/>
              </a:spcAft>
            </a:pPr>
            <a:endParaRPr lang="en-US" sz="1370" dirty="0">
              <a:gradFill>
                <a:gsLst>
                  <a:gs pos="2917">
                    <a:schemeClr val="tx1"/>
                  </a:gs>
                  <a:gs pos="30000">
                    <a:schemeClr val="tx1"/>
                  </a:gs>
                </a:gsLst>
                <a:lin ang="5400000" scaled="0"/>
              </a:gradFill>
            </a:endParaRPr>
          </a:p>
          <a:p>
            <a:pPr algn="r">
              <a:lnSpc>
                <a:spcPct val="90000"/>
              </a:lnSpc>
              <a:spcAft>
                <a:spcPts val="600"/>
              </a:spcAft>
            </a:pPr>
            <a:r>
              <a:rPr lang="en-US" sz="1370" dirty="0">
                <a:gradFill>
                  <a:gsLst>
                    <a:gs pos="2917">
                      <a:schemeClr val="tx1"/>
                    </a:gs>
                    <a:gs pos="30000">
                      <a:schemeClr val="tx1"/>
                    </a:gs>
                  </a:gsLst>
                  <a:lin ang="5400000" scaled="0"/>
                </a:gradFill>
              </a:rPr>
              <a:t>Economical batch mode.</a:t>
            </a:r>
          </a:p>
          <a:p>
            <a:pPr algn="r">
              <a:lnSpc>
                <a:spcPct val="90000"/>
              </a:lnSpc>
              <a:spcAft>
                <a:spcPts val="600"/>
              </a:spcAft>
            </a:pPr>
            <a:r>
              <a:rPr lang="en-US" sz="1370" dirty="0">
                <a:gradFill>
                  <a:gsLst>
                    <a:gs pos="2917">
                      <a:schemeClr val="tx1"/>
                    </a:gs>
                    <a:gs pos="30000">
                      <a:schemeClr val="tx1"/>
                    </a:gs>
                  </a:gsLst>
                  <a:lin ang="5400000" scaled="0"/>
                </a:gradFill>
              </a:rPr>
              <a:t>Linear processing of huge datasets.</a:t>
            </a:r>
          </a:p>
        </p:txBody>
      </p:sp>
      <p:sp>
        <p:nvSpPr>
          <p:cNvPr id="10" name="TextBox 9">
            <a:extLst>
              <a:ext uri="{FF2B5EF4-FFF2-40B4-BE49-F238E27FC236}">
                <a16:creationId xmlns:a16="http://schemas.microsoft.com/office/drawing/2014/main" id="{14A5E4ED-D199-47D1-8756-6F764DB1E2D0}"/>
              </a:ext>
            </a:extLst>
          </p:cNvPr>
          <p:cNvSpPr txBox="1"/>
          <p:nvPr/>
        </p:nvSpPr>
        <p:spPr>
          <a:xfrm>
            <a:off x="5749536" y="2136338"/>
            <a:ext cx="6012917" cy="2008307"/>
          </a:xfrm>
          <a:prstGeom prst="rect">
            <a:avLst/>
          </a:prstGeom>
          <a:noFill/>
        </p:spPr>
        <p:txBody>
          <a:bodyPr wrap="square" lIns="182880" tIns="146304" rIns="182880" bIns="146304" rtlCol="0">
            <a:spAutoFit/>
          </a:bodyPr>
          <a:lstStyle/>
          <a:p>
            <a:pPr>
              <a:lnSpc>
                <a:spcPct val="90000"/>
              </a:lnSpc>
              <a:spcAft>
                <a:spcPts val="600"/>
              </a:spcAft>
            </a:pPr>
            <a:r>
              <a:rPr lang="en-AU" sz="1370" dirty="0">
                <a:gradFill>
                  <a:gsLst>
                    <a:gs pos="2917">
                      <a:schemeClr val="tx1"/>
                    </a:gs>
                    <a:gs pos="30000">
                      <a:schemeClr val="tx1"/>
                    </a:gs>
                  </a:gsLst>
                  <a:lin ang="5400000" scaled="0"/>
                </a:gradFill>
              </a:rPr>
              <a:t>Effective, fast, general-purpose unified cluster computing framework with high-level APIs in Java, Scala, Python and R.</a:t>
            </a:r>
          </a:p>
          <a:p>
            <a:pPr>
              <a:lnSpc>
                <a:spcPct val="90000"/>
              </a:lnSpc>
              <a:spcAft>
                <a:spcPts val="600"/>
              </a:spcAft>
            </a:pPr>
            <a:endParaRPr lang="en-AU" sz="1370" dirty="0">
              <a:gradFill>
                <a:gsLst>
                  <a:gs pos="2917">
                    <a:schemeClr val="tx1"/>
                  </a:gs>
                  <a:gs pos="30000">
                    <a:schemeClr val="tx1"/>
                  </a:gs>
                </a:gsLst>
                <a:lin ang="5400000" scaled="0"/>
              </a:gradFill>
            </a:endParaRPr>
          </a:p>
          <a:p>
            <a:pPr>
              <a:lnSpc>
                <a:spcPct val="90000"/>
              </a:lnSpc>
              <a:spcAft>
                <a:spcPts val="600"/>
              </a:spcAft>
            </a:pPr>
            <a:r>
              <a:rPr lang="en-AU" sz="1370" dirty="0">
                <a:gradFill>
                  <a:gsLst>
                    <a:gs pos="2917">
                      <a:schemeClr val="tx1"/>
                    </a:gs>
                    <a:gs pos="30000">
                      <a:schemeClr val="tx1"/>
                    </a:gs>
                  </a:gsLst>
                  <a:lin ang="5400000" scaled="0"/>
                </a:gradFill>
              </a:rPr>
              <a:t>In-memory processing.</a:t>
            </a:r>
          </a:p>
          <a:p>
            <a:pPr>
              <a:lnSpc>
                <a:spcPct val="90000"/>
              </a:lnSpc>
              <a:spcAft>
                <a:spcPts val="600"/>
              </a:spcAft>
            </a:pPr>
            <a:endParaRPr lang="en-AU" sz="1370" dirty="0">
              <a:gradFill>
                <a:gsLst>
                  <a:gs pos="2917">
                    <a:schemeClr val="tx1"/>
                  </a:gs>
                  <a:gs pos="30000">
                    <a:schemeClr val="tx1"/>
                  </a:gs>
                </a:gsLst>
                <a:lin ang="5400000" scaled="0"/>
              </a:gradFill>
            </a:endParaRPr>
          </a:p>
          <a:p>
            <a:pPr>
              <a:lnSpc>
                <a:spcPct val="90000"/>
              </a:lnSpc>
              <a:spcAft>
                <a:spcPts val="600"/>
              </a:spcAft>
            </a:pPr>
            <a:r>
              <a:rPr lang="en-AU" sz="1370" dirty="0">
                <a:gradFill>
                  <a:gsLst>
                    <a:gs pos="2917">
                      <a:schemeClr val="tx1"/>
                    </a:gs>
                    <a:gs pos="30000">
                      <a:schemeClr val="tx1"/>
                    </a:gs>
                  </a:gsLst>
                  <a:lin ang="5400000" scaled="0"/>
                </a:gradFill>
              </a:rPr>
              <a:t>Fast, interactive data processing. </a:t>
            </a:r>
          </a:p>
          <a:p>
            <a:pPr>
              <a:lnSpc>
                <a:spcPct val="90000"/>
              </a:lnSpc>
              <a:spcAft>
                <a:spcPts val="600"/>
              </a:spcAft>
            </a:pPr>
            <a:r>
              <a:rPr lang="en-AU" sz="1370" dirty="0">
                <a:gradFill>
                  <a:gsLst>
                    <a:gs pos="2917">
                      <a:schemeClr val="tx1"/>
                    </a:gs>
                    <a:gs pos="30000">
                      <a:schemeClr val="tx1"/>
                    </a:gs>
                  </a:gsLst>
                  <a:lin ang="5400000" scaled="0"/>
                </a:gradFill>
              </a:rPr>
              <a:t>Streaming and Machine Learning Support</a:t>
            </a:r>
          </a:p>
        </p:txBody>
      </p:sp>
      <p:pic>
        <p:nvPicPr>
          <p:cNvPr id="12" name="Picture 11">
            <a:extLst>
              <a:ext uri="{FF2B5EF4-FFF2-40B4-BE49-F238E27FC236}">
                <a16:creationId xmlns:a16="http://schemas.microsoft.com/office/drawing/2014/main" id="{C1613DB8-969A-471E-86DF-D94E707D0613}"/>
              </a:ext>
            </a:extLst>
          </p:cNvPr>
          <p:cNvPicPr>
            <a:picLocks noChangeAspect="1"/>
          </p:cNvPicPr>
          <p:nvPr/>
        </p:nvPicPr>
        <p:blipFill>
          <a:blip r:embed="rId4"/>
          <a:stretch>
            <a:fillRect/>
          </a:stretch>
        </p:blipFill>
        <p:spPr>
          <a:xfrm>
            <a:off x="707377" y="4495356"/>
            <a:ext cx="10084318" cy="2140060"/>
          </a:xfrm>
          <a:prstGeom prst="rect">
            <a:avLst/>
          </a:prstGeom>
        </p:spPr>
      </p:pic>
      <p:sp>
        <p:nvSpPr>
          <p:cNvPr id="13" name="TextBox 12">
            <a:extLst>
              <a:ext uri="{FF2B5EF4-FFF2-40B4-BE49-F238E27FC236}">
                <a16:creationId xmlns:a16="http://schemas.microsoft.com/office/drawing/2014/main" id="{D85E7789-372D-4B56-B255-3B23078491FF}"/>
              </a:ext>
            </a:extLst>
          </p:cNvPr>
          <p:cNvSpPr txBox="1"/>
          <p:nvPr/>
        </p:nvSpPr>
        <p:spPr>
          <a:xfrm>
            <a:off x="426423" y="4144645"/>
            <a:ext cx="11137502"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tx2"/>
                </a:solidFill>
                <a:latin typeface="+mj-lt"/>
              </a:rPr>
              <a:t>Azure HDInsight is a managed, full-spectrum, open-source analytics service for enterprises </a:t>
            </a:r>
            <a:endParaRPr lang="en-AU" sz="2400" dirty="0" err="1">
              <a:solidFill>
                <a:schemeClr val="tx2"/>
              </a:solidFill>
              <a:latin typeface="+mj-lt"/>
            </a:endParaRPr>
          </a:p>
        </p:txBody>
      </p:sp>
    </p:spTree>
    <p:extLst>
      <p:ext uri="{BB962C8B-B14F-4D97-AF65-F5344CB8AC3E}">
        <p14:creationId xmlns:p14="http://schemas.microsoft.com/office/powerpoint/2010/main" val="23768451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70B9B9-BCAC-4C9E-9942-A8FDF282FF82}"/>
              </a:ext>
            </a:extLst>
          </p:cNvPr>
          <p:cNvSpPr>
            <a:spLocks noGrp="1"/>
          </p:cNvSpPr>
          <p:nvPr>
            <p:ph type="title"/>
          </p:nvPr>
        </p:nvSpPr>
        <p:spPr/>
        <p:txBody>
          <a:bodyPr/>
          <a:lstStyle/>
          <a:p>
            <a:r>
              <a:rPr lang="en-AU" dirty="0"/>
              <a:t>Apache Spark Value Proposition</a:t>
            </a:r>
          </a:p>
        </p:txBody>
      </p:sp>
      <p:graphicFrame>
        <p:nvGraphicFramePr>
          <p:cNvPr id="7" name="Diagram 6">
            <a:extLst>
              <a:ext uri="{FF2B5EF4-FFF2-40B4-BE49-F238E27FC236}">
                <a16:creationId xmlns:a16="http://schemas.microsoft.com/office/drawing/2014/main" id="{2CC402AF-EE19-4742-9E35-501495CC3259}"/>
              </a:ext>
            </a:extLst>
          </p:cNvPr>
          <p:cNvGraphicFramePr/>
          <p:nvPr>
            <p:extLst>
              <p:ext uri="{D42A27DB-BD31-4B8C-83A1-F6EECF244321}">
                <p14:modId xmlns:p14="http://schemas.microsoft.com/office/powerpoint/2010/main" val="1741981287"/>
              </p:ext>
            </p:extLst>
          </p:nvPr>
        </p:nvGraphicFramePr>
        <p:xfrm>
          <a:off x="118665" y="1075622"/>
          <a:ext cx="11951555" cy="54096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Financial_E7BB" title="Icon of a chart made of vertical lines with a line tracing the top of each, turning into an arrow pointing up">
            <a:extLst>
              <a:ext uri="{FF2B5EF4-FFF2-40B4-BE49-F238E27FC236}">
                <a16:creationId xmlns:a16="http://schemas.microsoft.com/office/drawing/2014/main" id="{8C2466D8-1AC9-48F7-A01B-5054B0CE96FC}"/>
              </a:ext>
            </a:extLst>
          </p:cNvPr>
          <p:cNvSpPr>
            <a:spLocks noChangeAspect="1" noEditPoints="1"/>
          </p:cNvSpPr>
          <p:nvPr/>
        </p:nvSpPr>
        <p:spPr bwMode="auto">
          <a:xfrm>
            <a:off x="426424" y="1625281"/>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 name="DevUpdate_ECC5" title="Icon of a clock with an arrow around it pointing clockwise">
            <a:extLst>
              <a:ext uri="{FF2B5EF4-FFF2-40B4-BE49-F238E27FC236}">
                <a16:creationId xmlns:a16="http://schemas.microsoft.com/office/drawing/2014/main" id="{AE884460-5D01-49F4-9FD8-9FF95B8B5698}"/>
              </a:ext>
            </a:extLst>
          </p:cNvPr>
          <p:cNvSpPr>
            <a:spLocks noChangeAspect="1" noEditPoints="1"/>
          </p:cNvSpPr>
          <p:nvPr/>
        </p:nvSpPr>
        <p:spPr bwMode="auto">
          <a:xfrm>
            <a:off x="3508349" y="1625281"/>
            <a:ext cx="393192" cy="393287"/>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 name="IoT" title="Icon of five circles that all connect to a center circle">
            <a:extLst>
              <a:ext uri="{FF2B5EF4-FFF2-40B4-BE49-F238E27FC236}">
                <a16:creationId xmlns:a16="http://schemas.microsoft.com/office/drawing/2014/main" id="{AC525715-9EFC-45BD-B5A3-3D4BB7D54F56}"/>
              </a:ext>
            </a:extLst>
          </p:cNvPr>
          <p:cNvSpPr>
            <a:spLocks noChangeAspect="1" noEditPoints="1"/>
          </p:cNvSpPr>
          <p:nvPr/>
        </p:nvSpPr>
        <p:spPr bwMode="auto">
          <a:xfrm>
            <a:off x="6573436" y="1652222"/>
            <a:ext cx="365760" cy="36634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2" name="globe_4" title="Icon of the earth">
            <a:extLst>
              <a:ext uri="{FF2B5EF4-FFF2-40B4-BE49-F238E27FC236}">
                <a16:creationId xmlns:a16="http://schemas.microsoft.com/office/drawing/2014/main" id="{AAC64B83-CAE0-4426-9E9E-F022F83FBD07}"/>
              </a:ext>
            </a:extLst>
          </p:cNvPr>
          <p:cNvSpPr>
            <a:spLocks noChangeAspect="1" noEditPoints="1"/>
          </p:cNvSpPr>
          <p:nvPr/>
        </p:nvSpPr>
        <p:spPr bwMode="auto">
          <a:xfrm>
            <a:off x="9734088" y="1639044"/>
            <a:ext cx="361225" cy="36576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Tree>
    <p:extLst>
      <p:ext uri="{BB962C8B-B14F-4D97-AF65-F5344CB8AC3E}">
        <p14:creationId xmlns:p14="http://schemas.microsoft.com/office/powerpoint/2010/main" val="325662808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Databricks</a:t>
            </a:r>
          </a:p>
        </p:txBody>
      </p:sp>
    </p:spTree>
    <p:custDataLst>
      <p:tags r:id="rId1"/>
    </p:custDataLst>
    <p:extLst>
      <p:ext uri="{BB962C8B-B14F-4D97-AF65-F5344CB8AC3E}">
        <p14:creationId xmlns:p14="http://schemas.microsoft.com/office/powerpoint/2010/main" val="338041493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66948B-8C38-4C4A-8691-FD9F357292FB}"/>
              </a:ext>
            </a:extLst>
          </p:cNvPr>
          <p:cNvSpPr>
            <a:spLocks noGrp="1"/>
          </p:cNvSpPr>
          <p:nvPr>
            <p:ph type="body" sz="quarter" idx="10"/>
          </p:nvPr>
        </p:nvSpPr>
        <p:spPr>
          <a:xfrm>
            <a:off x="426424" y="1267412"/>
            <a:ext cx="11339774" cy="271613"/>
          </a:xfrm>
        </p:spPr>
        <p:txBody>
          <a:bodyPr/>
          <a:lstStyle/>
          <a:p>
            <a:r>
              <a:rPr lang="en-US" dirty="0"/>
              <a:t>A fast, easy and collaborative Apache® Spark™ based analytics platform optimized for Azure</a:t>
            </a:r>
            <a:endParaRPr lang="en-AU" dirty="0"/>
          </a:p>
        </p:txBody>
      </p:sp>
      <p:sp>
        <p:nvSpPr>
          <p:cNvPr id="3" name="Title 2">
            <a:extLst>
              <a:ext uri="{FF2B5EF4-FFF2-40B4-BE49-F238E27FC236}">
                <a16:creationId xmlns:a16="http://schemas.microsoft.com/office/drawing/2014/main" id="{9D9EC654-CE82-498E-BC76-7F40E6B494CB}"/>
              </a:ext>
            </a:extLst>
          </p:cNvPr>
          <p:cNvSpPr>
            <a:spLocks noGrp="1"/>
          </p:cNvSpPr>
          <p:nvPr>
            <p:ph type="title"/>
          </p:nvPr>
        </p:nvSpPr>
        <p:spPr/>
        <p:txBody>
          <a:bodyPr/>
          <a:lstStyle/>
          <a:p>
            <a:r>
              <a:rPr lang="en-AU" dirty="0"/>
              <a:t>Azure Databricks</a:t>
            </a:r>
            <a:br>
              <a:rPr lang="en-AU" dirty="0"/>
            </a:br>
            <a:r>
              <a:rPr lang="en-AU" sz="1600" dirty="0">
                <a:hlinkClick r:id="rId2"/>
              </a:rPr>
              <a:t>https://docs.microsoft.com/en-us/azure/azure-databricks/</a:t>
            </a:r>
            <a:endParaRPr lang="en-AU" sz="1600" dirty="0"/>
          </a:p>
        </p:txBody>
      </p:sp>
      <p:sp>
        <p:nvSpPr>
          <p:cNvPr id="5" name="Rectangle 4">
            <a:extLst>
              <a:ext uri="{FF2B5EF4-FFF2-40B4-BE49-F238E27FC236}">
                <a16:creationId xmlns:a16="http://schemas.microsoft.com/office/drawing/2014/main" id="{C998AB93-0439-4446-BD18-64C78F7478CE}"/>
              </a:ext>
            </a:extLst>
          </p:cNvPr>
          <p:cNvSpPr/>
          <p:nvPr/>
        </p:nvSpPr>
        <p:spPr bwMode="auto">
          <a:xfrm>
            <a:off x="2131973" y="1960161"/>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charset="0"/>
                <a:ea typeface="Segoe UI" charset="0"/>
                <a:cs typeface="Segoe UI" charset="0"/>
              </a:rPr>
              <a:t>Best</a:t>
            </a: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 of Databricks</a:t>
            </a:r>
          </a:p>
        </p:txBody>
      </p:sp>
      <p:sp>
        <p:nvSpPr>
          <p:cNvPr id="6" name="Rectangle 5">
            <a:extLst>
              <a:ext uri="{FF2B5EF4-FFF2-40B4-BE49-F238E27FC236}">
                <a16:creationId xmlns:a16="http://schemas.microsoft.com/office/drawing/2014/main" id="{35B24E56-1AFC-4165-A5FC-641CD18DF289}"/>
              </a:ext>
            </a:extLst>
          </p:cNvPr>
          <p:cNvSpPr/>
          <p:nvPr/>
        </p:nvSpPr>
        <p:spPr bwMode="auto">
          <a:xfrm>
            <a:off x="6272581" y="1991849"/>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Best of Microsoft</a:t>
            </a:r>
          </a:p>
        </p:txBody>
      </p:sp>
      <p:sp>
        <p:nvSpPr>
          <p:cNvPr id="7" name="Plus Sign 6">
            <a:extLst>
              <a:ext uri="{FF2B5EF4-FFF2-40B4-BE49-F238E27FC236}">
                <a16:creationId xmlns:a16="http://schemas.microsoft.com/office/drawing/2014/main" id="{D8408925-EAE6-4AE8-92BD-85B00A6A56A9}"/>
              </a:ext>
            </a:extLst>
          </p:cNvPr>
          <p:cNvSpPr/>
          <p:nvPr/>
        </p:nvSpPr>
        <p:spPr bwMode="auto">
          <a:xfrm>
            <a:off x="5549098" y="1768272"/>
            <a:ext cx="400590" cy="383778"/>
          </a:xfrm>
          <a:prstGeom prst="mathPlus">
            <a:avLst>
              <a:gd name="adj1" fmla="val 459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pic>
        <p:nvPicPr>
          <p:cNvPr id="8" name="Picture 7">
            <a:extLst>
              <a:ext uri="{FF2B5EF4-FFF2-40B4-BE49-F238E27FC236}">
                <a16:creationId xmlns:a16="http://schemas.microsoft.com/office/drawing/2014/main" id="{5FE35478-4B90-42A1-878C-D94B14AEF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2081" y="1679159"/>
            <a:ext cx="1191090" cy="438134"/>
          </a:xfrm>
          <a:prstGeom prst="rect">
            <a:avLst/>
          </a:prstGeom>
        </p:spPr>
      </p:pic>
      <p:pic>
        <p:nvPicPr>
          <p:cNvPr id="9" name="Picture 2" descr="Image result for databricks logo">
            <a:extLst>
              <a:ext uri="{FF2B5EF4-FFF2-40B4-BE49-F238E27FC236}">
                <a16:creationId xmlns:a16="http://schemas.microsoft.com/office/drawing/2014/main" id="{B4BC71A3-6EEE-4265-B880-B8BC90BC41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3618" y="1775858"/>
            <a:ext cx="1066800" cy="181356"/>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F203C26-71EE-4537-8DDE-589E074216A2}"/>
              </a:ext>
            </a:extLst>
          </p:cNvPr>
          <p:cNvGrpSpPr/>
          <p:nvPr/>
        </p:nvGrpSpPr>
        <p:grpSpPr>
          <a:xfrm>
            <a:off x="2131973" y="2305781"/>
            <a:ext cx="7096969" cy="746373"/>
            <a:chOff x="3487386" y="2755027"/>
            <a:chExt cx="5217226" cy="438116"/>
          </a:xfrm>
        </p:grpSpPr>
        <p:sp>
          <p:nvSpPr>
            <p:cNvPr id="11" name="Freeform 3">
              <a:extLst>
                <a:ext uri="{FF2B5EF4-FFF2-40B4-BE49-F238E27FC236}">
                  <a16:creationId xmlns:a16="http://schemas.microsoft.com/office/drawing/2014/main" id="{F1F03FD1-1470-45F3-B11C-C97669D121A7}"/>
                </a:ext>
              </a:extLst>
            </p:cNvPr>
            <p:cNvSpPr/>
            <p:nvPr/>
          </p:nvSpPr>
          <p:spPr>
            <a:xfrm rot="10800000">
              <a:off x="3487386" y="2755027"/>
              <a:ext cx="5217226" cy="159197"/>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cxnSp>
          <p:nvCxnSpPr>
            <p:cNvPr id="12" name="Straight Arrow Connector 11">
              <a:extLst>
                <a:ext uri="{FF2B5EF4-FFF2-40B4-BE49-F238E27FC236}">
                  <a16:creationId xmlns:a16="http://schemas.microsoft.com/office/drawing/2014/main" id="{88B962E1-5D8C-4AF7-8A84-CCA931863DA6}"/>
                </a:ext>
              </a:extLst>
            </p:cNvPr>
            <p:cNvCxnSpPr>
              <a:cxnSpLocks/>
            </p:cNvCxnSpPr>
            <p:nvPr/>
          </p:nvCxnSpPr>
          <p:spPr>
            <a:xfrm>
              <a:off x="6096000" y="2914224"/>
              <a:ext cx="0" cy="278919"/>
            </a:xfrm>
            <a:prstGeom prst="straightConnector1">
              <a:avLst/>
            </a:prstGeom>
            <a:noFill/>
            <a:ln w="12700">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13" name="Group 12">
            <a:extLst>
              <a:ext uri="{FF2B5EF4-FFF2-40B4-BE49-F238E27FC236}">
                <a16:creationId xmlns:a16="http://schemas.microsoft.com/office/drawing/2014/main" id="{758D07A7-3AFF-4CDE-AA81-108CBD24EF1B}"/>
              </a:ext>
            </a:extLst>
          </p:cNvPr>
          <p:cNvGrpSpPr/>
          <p:nvPr/>
        </p:nvGrpSpPr>
        <p:grpSpPr>
          <a:xfrm>
            <a:off x="1077927" y="3946549"/>
            <a:ext cx="198046" cy="294762"/>
            <a:chOff x="6068771" y="1750336"/>
            <a:chExt cx="1818300" cy="2706296"/>
          </a:xfrm>
          <a:solidFill>
            <a:schemeClr val="bg1"/>
          </a:solidFill>
        </p:grpSpPr>
        <p:sp>
          <p:nvSpPr>
            <p:cNvPr id="14" name="Freeform 5">
              <a:extLst>
                <a:ext uri="{FF2B5EF4-FFF2-40B4-BE49-F238E27FC236}">
                  <a16:creationId xmlns:a16="http://schemas.microsoft.com/office/drawing/2014/main" id="{65EA4F4C-3345-4BBF-93A8-9ED9200DA563}"/>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15" name="Straight Connector 14">
              <a:extLst>
                <a:ext uri="{FF2B5EF4-FFF2-40B4-BE49-F238E27FC236}">
                  <a16:creationId xmlns:a16="http://schemas.microsoft.com/office/drawing/2014/main" id="{D16DC282-C20B-42DD-89EA-09339F03D686}"/>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Freeform 6">
              <a:extLst>
                <a:ext uri="{FF2B5EF4-FFF2-40B4-BE49-F238E27FC236}">
                  <a16:creationId xmlns:a16="http://schemas.microsoft.com/office/drawing/2014/main" id="{9F87C0A7-60A2-48D5-A20B-0CE1228174C2}"/>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2B0EA1C8-E0AD-49C4-9CAB-2FA9B1631044}"/>
              </a:ext>
            </a:extLst>
          </p:cNvPr>
          <p:cNvSpPr/>
          <p:nvPr/>
        </p:nvSpPr>
        <p:spPr>
          <a:xfrm>
            <a:off x="1442464" y="3404820"/>
            <a:ext cx="9307072" cy="2643224"/>
          </a:xfrm>
          <a:prstGeom prst="rect">
            <a:avLst/>
          </a:prstGeom>
        </p:spPr>
        <p:txBody>
          <a:bodyPr wrap="square" numCol="1">
            <a:spAutoFit/>
          </a:bodyPr>
          <a:lstStyle/>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Designed in collaboration with the founders of Apache Spark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One-click set up; streamlined workflows</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Interactive workspace that enables collaboration between data scientists, data engineers, and business analysts.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Native integration with Azure services (Power BI, SQL DW, Cosmos DB, ADLS, </a:t>
            </a:r>
            <a:r>
              <a:rPr lang="en-US" sz="1200" spc="100" dirty="0">
                <a:solidFill>
                  <a:srgbClr val="505050"/>
                </a:solidFill>
                <a:latin typeface="Segoe UI Semibold" panose="020B0702040204020203" pitchFamily="34" charset="0"/>
                <a:cs typeface="Segoe UI" charset="0"/>
              </a:rPr>
              <a:t>Azure Storage, </a:t>
            </a: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Azure Data Factory, Azure AD, Event Hub, IoT Hub, HDInsight Kafka, SQL DB)</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Enterprise-grade Azure security (Active Directory integration, compliance, enterprise-grade SLAs)</a:t>
            </a:r>
          </a:p>
        </p:txBody>
      </p:sp>
      <p:grpSp>
        <p:nvGrpSpPr>
          <p:cNvPr id="18" name="Group 4">
            <a:extLst>
              <a:ext uri="{FF2B5EF4-FFF2-40B4-BE49-F238E27FC236}">
                <a16:creationId xmlns:a16="http://schemas.microsoft.com/office/drawing/2014/main" id="{11A2A184-E043-49B6-A3AA-246359BBB5C5}"/>
              </a:ext>
            </a:extLst>
          </p:cNvPr>
          <p:cNvGrpSpPr>
            <a:grpSpLocks noChangeAspect="1"/>
          </p:cNvGrpSpPr>
          <p:nvPr/>
        </p:nvGrpSpPr>
        <p:grpSpPr bwMode="auto">
          <a:xfrm>
            <a:off x="1026056" y="4453570"/>
            <a:ext cx="331118" cy="310818"/>
            <a:chOff x="2065" y="3150"/>
            <a:chExt cx="734" cy="689"/>
          </a:xfrm>
          <a:noFill/>
        </p:grpSpPr>
        <p:sp>
          <p:nvSpPr>
            <p:cNvPr id="19" name="Freeform 5">
              <a:extLst>
                <a:ext uri="{FF2B5EF4-FFF2-40B4-BE49-F238E27FC236}">
                  <a16:creationId xmlns:a16="http://schemas.microsoft.com/office/drawing/2014/main" id="{AD03FAF5-82BD-43F1-9E85-D2D8238CDB5B}"/>
                </a:ext>
              </a:extLst>
            </p:cNvPr>
            <p:cNvSpPr>
              <a:spLocks/>
            </p:cNvSpPr>
            <p:nvPr/>
          </p:nvSpPr>
          <p:spPr bwMode="auto">
            <a:xfrm>
              <a:off x="2356" y="3185"/>
              <a:ext cx="187" cy="41"/>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0" name="Freeform 6">
              <a:extLst>
                <a:ext uri="{FF2B5EF4-FFF2-40B4-BE49-F238E27FC236}">
                  <a16:creationId xmlns:a16="http://schemas.microsoft.com/office/drawing/2014/main" id="{7A26B44F-C054-4426-8504-F1AE3EC3CA8A}"/>
                </a:ext>
              </a:extLst>
            </p:cNvPr>
            <p:cNvSpPr>
              <a:spLocks/>
            </p:cNvSpPr>
            <p:nvPr/>
          </p:nvSpPr>
          <p:spPr bwMode="auto">
            <a:xfrm>
              <a:off x="2123" y="3238"/>
              <a:ext cx="123" cy="175"/>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light"/>
                  <a:ea typeface="+mn-ea"/>
                  <a:cs typeface="+mn-cs"/>
                </a:rPr>
                <a:t> </a:t>
              </a:r>
            </a:p>
          </p:txBody>
        </p:sp>
        <p:sp>
          <p:nvSpPr>
            <p:cNvPr id="21" name="Freeform 7">
              <a:extLst>
                <a:ext uri="{FF2B5EF4-FFF2-40B4-BE49-F238E27FC236}">
                  <a16:creationId xmlns:a16="http://schemas.microsoft.com/office/drawing/2014/main" id="{0EEA5E91-124E-413B-AA47-0AFEAA856309}"/>
                </a:ext>
              </a:extLst>
            </p:cNvPr>
            <p:cNvSpPr>
              <a:spLocks/>
            </p:cNvSpPr>
            <p:nvPr/>
          </p:nvSpPr>
          <p:spPr bwMode="auto">
            <a:xfrm>
              <a:off x="2123" y="3530"/>
              <a:ext cx="105" cy="163"/>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2" name="Oval 8">
              <a:extLst>
                <a:ext uri="{FF2B5EF4-FFF2-40B4-BE49-F238E27FC236}">
                  <a16:creationId xmlns:a16="http://schemas.microsoft.com/office/drawing/2014/main" id="{F720980D-E437-4D52-85FB-D4FA28DBA925}"/>
                </a:ext>
              </a:extLst>
            </p:cNvPr>
            <p:cNvSpPr>
              <a:spLocks noChangeArrowheads="1"/>
            </p:cNvSpPr>
            <p:nvPr/>
          </p:nvSpPr>
          <p:spPr bwMode="auto">
            <a:xfrm>
              <a:off x="2590" y="3249"/>
              <a:ext cx="192" cy="18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3" name="Oval 9">
              <a:extLst>
                <a:ext uri="{FF2B5EF4-FFF2-40B4-BE49-F238E27FC236}">
                  <a16:creationId xmlns:a16="http://schemas.microsoft.com/office/drawing/2014/main" id="{3844478C-BAF6-4EB0-9F10-43C9B3F493D9}"/>
                </a:ext>
              </a:extLst>
            </p:cNvPr>
            <p:cNvSpPr>
              <a:spLocks noChangeArrowheads="1"/>
            </p:cNvSpPr>
            <p:nvPr/>
          </p:nvSpPr>
          <p:spPr bwMode="auto">
            <a:xfrm>
              <a:off x="2333" y="3436"/>
              <a:ext cx="233" cy="234"/>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4" name="Oval 10">
              <a:extLst>
                <a:ext uri="{FF2B5EF4-FFF2-40B4-BE49-F238E27FC236}">
                  <a16:creationId xmlns:a16="http://schemas.microsoft.com/office/drawing/2014/main" id="{3E97385F-D029-49F6-9E55-C7F10595BEBE}"/>
                </a:ext>
              </a:extLst>
            </p:cNvPr>
            <p:cNvSpPr>
              <a:spLocks noChangeArrowheads="1"/>
            </p:cNvSpPr>
            <p:nvPr/>
          </p:nvSpPr>
          <p:spPr bwMode="auto">
            <a:xfrm>
              <a:off x="2240" y="3150"/>
              <a:ext cx="116" cy="11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 name="Oval 11">
              <a:extLst>
                <a:ext uri="{FF2B5EF4-FFF2-40B4-BE49-F238E27FC236}">
                  <a16:creationId xmlns:a16="http://schemas.microsoft.com/office/drawing/2014/main" id="{39CC6C8B-4356-46D2-B455-43AA0E99A3A4}"/>
                </a:ext>
              </a:extLst>
            </p:cNvPr>
            <p:cNvSpPr>
              <a:spLocks noChangeArrowheads="1"/>
            </p:cNvSpPr>
            <p:nvPr/>
          </p:nvSpPr>
          <p:spPr bwMode="auto">
            <a:xfrm>
              <a:off x="2065" y="3413"/>
              <a:ext cx="111" cy="11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 name="Freeform 12">
              <a:extLst>
                <a:ext uri="{FF2B5EF4-FFF2-40B4-BE49-F238E27FC236}">
                  <a16:creationId xmlns:a16="http://schemas.microsoft.com/office/drawing/2014/main" id="{EA9A3F89-CDBE-4307-B78F-D2D7389AFB0E}"/>
                </a:ext>
              </a:extLst>
            </p:cNvPr>
            <p:cNvSpPr>
              <a:spLocks/>
            </p:cNvSpPr>
            <p:nvPr/>
          </p:nvSpPr>
          <p:spPr bwMode="auto">
            <a:xfrm>
              <a:off x="2287" y="3670"/>
              <a:ext cx="332" cy="169"/>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 name="Freeform 13">
              <a:extLst>
                <a:ext uri="{FF2B5EF4-FFF2-40B4-BE49-F238E27FC236}">
                  <a16:creationId xmlns:a16="http://schemas.microsoft.com/office/drawing/2014/main" id="{A01FD6FD-2186-474B-8EF2-B2922BF3B8CD}"/>
                </a:ext>
              </a:extLst>
            </p:cNvPr>
            <p:cNvSpPr>
              <a:spLocks/>
            </p:cNvSpPr>
            <p:nvPr/>
          </p:nvSpPr>
          <p:spPr bwMode="auto">
            <a:xfrm>
              <a:off x="2566" y="3436"/>
              <a:ext cx="233" cy="117"/>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28" name="key">
            <a:extLst>
              <a:ext uri="{FF2B5EF4-FFF2-40B4-BE49-F238E27FC236}">
                <a16:creationId xmlns:a16="http://schemas.microsoft.com/office/drawing/2014/main" id="{1BBCFB2A-6294-4AE7-96A6-37B70DF8F1A6}"/>
              </a:ext>
            </a:extLst>
          </p:cNvPr>
          <p:cNvSpPr>
            <a:spLocks noChangeAspect="1" noEditPoints="1"/>
          </p:cNvSpPr>
          <p:nvPr/>
        </p:nvSpPr>
        <p:spPr bwMode="auto">
          <a:xfrm>
            <a:off x="1048452" y="5724485"/>
            <a:ext cx="295406" cy="29389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29" name="Picture 28">
            <a:extLst>
              <a:ext uri="{FF2B5EF4-FFF2-40B4-BE49-F238E27FC236}">
                <a16:creationId xmlns:a16="http://schemas.microsoft.com/office/drawing/2014/main" id="{BDC2E492-5E28-45BD-B107-EFEAB4D5DA9C}"/>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973835" y="3462054"/>
            <a:ext cx="435092" cy="227576"/>
          </a:xfrm>
          <a:prstGeom prst="rect">
            <a:avLst/>
          </a:prstGeom>
        </p:spPr>
      </p:pic>
      <p:grpSp>
        <p:nvGrpSpPr>
          <p:cNvPr id="30" name="Group 29">
            <a:extLst>
              <a:ext uri="{FF2B5EF4-FFF2-40B4-BE49-F238E27FC236}">
                <a16:creationId xmlns:a16="http://schemas.microsoft.com/office/drawing/2014/main" id="{08F9A0CA-B8DA-49EC-932F-66FB5642BCCA}"/>
              </a:ext>
            </a:extLst>
          </p:cNvPr>
          <p:cNvGrpSpPr/>
          <p:nvPr/>
        </p:nvGrpSpPr>
        <p:grpSpPr>
          <a:xfrm rot="20700000">
            <a:off x="1024913" y="5026162"/>
            <a:ext cx="333405" cy="265916"/>
            <a:chOff x="-156824" y="2791591"/>
            <a:chExt cx="620907" cy="495220"/>
          </a:xfrm>
        </p:grpSpPr>
        <p:sp>
          <p:nvSpPr>
            <p:cNvPr id="31" name="gear_3">
              <a:extLst>
                <a:ext uri="{FF2B5EF4-FFF2-40B4-BE49-F238E27FC236}">
                  <a16:creationId xmlns:a16="http://schemas.microsoft.com/office/drawing/2014/main" id="{5E3D3EBD-9E33-4837-9B1E-37B6717D9D20}"/>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2" name="gear_3">
              <a:extLst>
                <a:ext uri="{FF2B5EF4-FFF2-40B4-BE49-F238E27FC236}">
                  <a16:creationId xmlns:a16="http://schemas.microsoft.com/office/drawing/2014/main" id="{AC894424-017C-4518-AC1A-DDE34EE22050}"/>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Tree>
    <p:extLst>
      <p:ext uri="{BB962C8B-B14F-4D97-AF65-F5344CB8AC3E}">
        <p14:creationId xmlns:p14="http://schemas.microsoft.com/office/powerpoint/2010/main" val="285185623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4F37E-CD5B-4CF3-A909-809625AD789B}"/>
              </a:ext>
            </a:extLst>
          </p:cNvPr>
          <p:cNvSpPr>
            <a:spLocks noGrp="1"/>
          </p:cNvSpPr>
          <p:nvPr>
            <p:ph type="title"/>
          </p:nvPr>
        </p:nvSpPr>
        <p:spPr/>
        <p:txBody>
          <a:bodyPr/>
          <a:lstStyle/>
          <a:p>
            <a:r>
              <a:rPr lang="en-AU" dirty="0"/>
              <a:t>Azure Databricks</a:t>
            </a:r>
          </a:p>
        </p:txBody>
      </p:sp>
      <p:sp>
        <p:nvSpPr>
          <p:cNvPr id="3" name="Freeform 4">
            <a:extLst>
              <a:ext uri="{FF2B5EF4-FFF2-40B4-BE49-F238E27FC236}">
                <a16:creationId xmlns:a16="http://schemas.microsoft.com/office/drawing/2014/main" id="{D48F7163-D3A4-461B-A3BC-992BE4AA8BF9}"/>
              </a:ext>
            </a:extLst>
          </p:cNvPr>
          <p:cNvSpPr>
            <a:spLocks noChangeArrowheads="1"/>
          </p:cNvSpPr>
          <p:nvPr/>
        </p:nvSpPr>
        <p:spPr bwMode="auto">
          <a:xfrm>
            <a:off x="2740512" y="1159995"/>
            <a:ext cx="6559026" cy="4560641"/>
          </a:xfrm>
          <a:prstGeom prst="rect">
            <a:avLst/>
          </a:prstGeom>
          <a:solidFill>
            <a:schemeClr val="tx2">
              <a:alpha val="5000"/>
            </a:schemeClr>
          </a:solidFill>
          <a:ln w="12700" cap="flat">
            <a:solidFill>
              <a:schemeClr val="tx2"/>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 name="Freeform 4">
            <a:extLst>
              <a:ext uri="{FF2B5EF4-FFF2-40B4-BE49-F238E27FC236}">
                <a16:creationId xmlns:a16="http://schemas.microsoft.com/office/drawing/2014/main" id="{526B1AFD-8C83-4CEF-91D6-D7F27016C974}"/>
              </a:ext>
            </a:extLst>
          </p:cNvPr>
          <p:cNvSpPr>
            <a:spLocks noChangeArrowheads="1"/>
          </p:cNvSpPr>
          <p:nvPr/>
        </p:nvSpPr>
        <p:spPr bwMode="auto">
          <a:xfrm>
            <a:off x="2837398" y="4387108"/>
            <a:ext cx="6350000" cy="121467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5" name="Group 4">
            <a:extLst>
              <a:ext uri="{FF2B5EF4-FFF2-40B4-BE49-F238E27FC236}">
                <a16:creationId xmlns:a16="http://schemas.microsoft.com/office/drawing/2014/main" id="{53A1F818-FD2D-4E00-AB71-C84A83873B71}"/>
              </a:ext>
            </a:extLst>
          </p:cNvPr>
          <p:cNvGrpSpPr/>
          <p:nvPr/>
        </p:nvGrpSpPr>
        <p:grpSpPr>
          <a:xfrm>
            <a:off x="3571135" y="4773395"/>
            <a:ext cx="411025" cy="476588"/>
            <a:chOff x="1271588" y="5613400"/>
            <a:chExt cx="517525" cy="600076"/>
          </a:xfrm>
          <a:solidFill>
            <a:schemeClr val="tx2"/>
          </a:solidFill>
        </p:grpSpPr>
        <p:sp>
          <p:nvSpPr>
            <p:cNvPr id="6" name="Freeform 83">
              <a:extLst>
                <a:ext uri="{FF2B5EF4-FFF2-40B4-BE49-F238E27FC236}">
                  <a16:creationId xmlns:a16="http://schemas.microsoft.com/office/drawing/2014/main" id="{42458577-C1D6-4716-A6CD-3805BB5F4A8E}"/>
                </a:ext>
              </a:extLst>
            </p:cNvPr>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 name="Freeform 84">
              <a:extLst>
                <a:ext uri="{FF2B5EF4-FFF2-40B4-BE49-F238E27FC236}">
                  <a16:creationId xmlns:a16="http://schemas.microsoft.com/office/drawing/2014/main" id="{5A44E58D-C3A8-4412-BAE8-01F3FA5886E6}"/>
                </a:ext>
              </a:extLst>
            </p:cNvPr>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8" name="Freeform 85">
              <a:extLst>
                <a:ext uri="{FF2B5EF4-FFF2-40B4-BE49-F238E27FC236}">
                  <a16:creationId xmlns:a16="http://schemas.microsoft.com/office/drawing/2014/main" id="{D8F6CAD8-4030-48A4-A334-EF54F8354E28}"/>
                </a:ext>
              </a:extLst>
            </p:cNvPr>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9" name="Freeform 86">
            <a:extLst>
              <a:ext uri="{FF2B5EF4-FFF2-40B4-BE49-F238E27FC236}">
                <a16:creationId xmlns:a16="http://schemas.microsoft.com/office/drawing/2014/main" id="{9D7F448A-02E2-42EE-8A2F-4DCC3CB9F740}"/>
              </a:ext>
            </a:extLst>
          </p:cNvPr>
          <p:cNvSpPr>
            <a:spLocks noChangeArrowheads="1"/>
          </p:cNvSpPr>
          <p:nvPr/>
        </p:nvSpPr>
        <p:spPr bwMode="auto">
          <a:xfrm>
            <a:off x="6651352" y="4782101"/>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 name="Rectangle 9">
            <a:extLst>
              <a:ext uri="{FF2B5EF4-FFF2-40B4-BE49-F238E27FC236}">
                <a16:creationId xmlns:a16="http://schemas.microsoft.com/office/drawing/2014/main" id="{557EE260-7768-4731-BAED-42C02A545E8B}"/>
              </a:ext>
            </a:extLst>
          </p:cNvPr>
          <p:cNvSpPr/>
          <p:nvPr/>
        </p:nvSpPr>
        <p:spPr>
          <a:xfrm>
            <a:off x="2879892" y="4395226"/>
            <a:ext cx="610354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0078D6"/>
                </a:solidFill>
                <a:latin typeface="Segoe UI Semibold" panose="020B0702040204020203" pitchFamily="34" charset="0"/>
                <a:ea typeface="Segoe UI" charset="0"/>
                <a:cs typeface="Segoe UI Semibold" panose="020B0702040204020203" pitchFamily="34" charset="0"/>
              </a:rPr>
              <a:t>Optimized </a:t>
            </a: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Databricks Runtime Engine</a:t>
            </a:r>
          </a:p>
        </p:txBody>
      </p:sp>
      <p:sp>
        <p:nvSpPr>
          <p:cNvPr id="11" name="Rectangle 10">
            <a:extLst>
              <a:ext uri="{FF2B5EF4-FFF2-40B4-BE49-F238E27FC236}">
                <a16:creationId xmlns:a16="http://schemas.microsoft.com/office/drawing/2014/main" id="{3FFF2F17-BD77-4BDE-AD75-F601041C075D}"/>
              </a:ext>
            </a:extLst>
          </p:cNvPr>
          <p:cNvSpPr/>
          <p:nvPr/>
        </p:nvSpPr>
        <p:spPr>
          <a:xfrm>
            <a:off x="3169464" y="5297242"/>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DATABRICKS I/O</a:t>
            </a:r>
          </a:p>
        </p:txBody>
      </p:sp>
      <p:sp>
        <p:nvSpPr>
          <p:cNvPr id="12" name="Rectangle 11">
            <a:extLst>
              <a:ext uri="{FF2B5EF4-FFF2-40B4-BE49-F238E27FC236}">
                <a16:creationId xmlns:a16="http://schemas.microsoft.com/office/drawing/2014/main" id="{AEB6DCF1-3254-4992-8244-260A7C2859B7}"/>
              </a:ext>
            </a:extLst>
          </p:cNvPr>
          <p:cNvSpPr/>
          <p:nvPr/>
        </p:nvSpPr>
        <p:spPr>
          <a:xfrm>
            <a:off x="6333964" y="5296192"/>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SERVERLESS</a:t>
            </a:r>
          </a:p>
        </p:txBody>
      </p:sp>
      <p:sp>
        <p:nvSpPr>
          <p:cNvPr id="13" name="Freeform 2">
            <a:extLst>
              <a:ext uri="{FF2B5EF4-FFF2-40B4-BE49-F238E27FC236}">
                <a16:creationId xmlns:a16="http://schemas.microsoft.com/office/drawing/2014/main" id="{437AF2A1-A64D-4654-9D37-FB5C07E552D3}"/>
              </a:ext>
            </a:extLst>
          </p:cNvPr>
          <p:cNvSpPr>
            <a:spLocks noChangeArrowheads="1"/>
          </p:cNvSpPr>
          <p:nvPr/>
        </p:nvSpPr>
        <p:spPr bwMode="auto">
          <a:xfrm>
            <a:off x="2837398" y="2906476"/>
            <a:ext cx="6350000" cy="137884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4" name="Rectangle 13">
            <a:extLst>
              <a:ext uri="{FF2B5EF4-FFF2-40B4-BE49-F238E27FC236}">
                <a16:creationId xmlns:a16="http://schemas.microsoft.com/office/drawing/2014/main" id="{450FDA73-D873-422D-BDFF-7679007EE4C3}"/>
              </a:ext>
            </a:extLst>
          </p:cNvPr>
          <p:cNvSpPr/>
          <p:nvPr/>
        </p:nvSpPr>
        <p:spPr>
          <a:xfrm>
            <a:off x="2879892" y="1535417"/>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Collaborative Workspace</a:t>
            </a:r>
          </a:p>
        </p:txBody>
      </p:sp>
      <p:sp>
        <p:nvSpPr>
          <p:cNvPr id="15" name="TextBox 14">
            <a:extLst>
              <a:ext uri="{FF2B5EF4-FFF2-40B4-BE49-F238E27FC236}">
                <a16:creationId xmlns:a16="http://schemas.microsoft.com/office/drawing/2014/main" id="{830D642B-3903-4EF3-9B2E-741BA5118D9A}"/>
              </a:ext>
            </a:extLst>
          </p:cNvPr>
          <p:cNvSpPr txBox="1"/>
          <p:nvPr/>
        </p:nvSpPr>
        <p:spPr>
          <a:xfrm>
            <a:off x="693570" y="3266086"/>
            <a:ext cx="114290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Cloud storage</a:t>
            </a:r>
          </a:p>
        </p:txBody>
      </p:sp>
      <p:sp>
        <p:nvSpPr>
          <p:cNvPr id="16" name="TextBox 15">
            <a:extLst>
              <a:ext uri="{FF2B5EF4-FFF2-40B4-BE49-F238E27FC236}">
                <a16:creationId xmlns:a16="http://schemas.microsoft.com/office/drawing/2014/main" id="{EDFBE909-F8C7-402E-8531-6646CC5B0EC7}"/>
              </a:ext>
            </a:extLst>
          </p:cNvPr>
          <p:cNvSpPr txBox="1"/>
          <p:nvPr/>
        </p:nvSpPr>
        <p:spPr>
          <a:xfrm>
            <a:off x="529594" y="4214192"/>
            <a:ext cx="147086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sp>
        <p:nvSpPr>
          <p:cNvPr id="17" name="TextBox 16">
            <a:extLst>
              <a:ext uri="{FF2B5EF4-FFF2-40B4-BE49-F238E27FC236}">
                <a16:creationId xmlns:a16="http://schemas.microsoft.com/office/drawing/2014/main" id="{D345BEFB-CD15-4AEB-8528-73052E9360D3}"/>
              </a:ext>
            </a:extLst>
          </p:cNvPr>
          <p:cNvSpPr txBox="1"/>
          <p:nvPr/>
        </p:nvSpPr>
        <p:spPr>
          <a:xfrm>
            <a:off x="566895" y="5198443"/>
            <a:ext cx="139625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Hadoop storage</a:t>
            </a:r>
          </a:p>
        </p:txBody>
      </p:sp>
      <p:sp>
        <p:nvSpPr>
          <p:cNvPr id="18" name="TextBox 17">
            <a:extLst>
              <a:ext uri="{FF2B5EF4-FFF2-40B4-BE49-F238E27FC236}">
                <a16:creationId xmlns:a16="http://schemas.microsoft.com/office/drawing/2014/main" id="{F7A624D5-CF0B-4E0C-A40A-B8D7844F0C89}"/>
              </a:ext>
            </a:extLst>
          </p:cNvPr>
          <p:cNvSpPr txBox="1"/>
          <p:nvPr/>
        </p:nvSpPr>
        <p:spPr>
          <a:xfrm>
            <a:off x="529594" y="2195139"/>
            <a:ext cx="147086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IoT / streaming data</a:t>
            </a:r>
          </a:p>
        </p:txBody>
      </p:sp>
      <p:sp>
        <p:nvSpPr>
          <p:cNvPr id="19" name="Rectangle 18">
            <a:extLst>
              <a:ext uri="{FF2B5EF4-FFF2-40B4-BE49-F238E27FC236}">
                <a16:creationId xmlns:a16="http://schemas.microsoft.com/office/drawing/2014/main" id="{6A3FF1FA-AA35-41CF-AEDE-3F0765CCE434}"/>
              </a:ext>
            </a:extLst>
          </p:cNvPr>
          <p:cNvSpPr/>
          <p:nvPr/>
        </p:nvSpPr>
        <p:spPr>
          <a:xfrm>
            <a:off x="7853879" y="5288285"/>
            <a:ext cx="1216197"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Rest APIs</a:t>
            </a:r>
          </a:p>
        </p:txBody>
      </p:sp>
      <p:sp>
        <p:nvSpPr>
          <p:cNvPr id="20" name="TextBox 19">
            <a:extLst>
              <a:ext uri="{FF2B5EF4-FFF2-40B4-BE49-F238E27FC236}">
                <a16:creationId xmlns:a16="http://schemas.microsoft.com/office/drawing/2014/main" id="{CE97EFE0-D86F-4875-B5A3-67434F9B90B3}"/>
              </a:ext>
            </a:extLst>
          </p:cNvPr>
          <p:cNvSpPr txBox="1"/>
          <p:nvPr/>
        </p:nvSpPr>
        <p:spPr>
          <a:xfrm>
            <a:off x="9988928" y="2164572"/>
            <a:ext cx="1784096"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Machine learning models</a:t>
            </a:r>
          </a:p>
        </p:txBody>
      </p:sp>
      <p:sp>
        <p:nvSpPr>
          <p:cNvPr id="21" name="TextBox 20">
            <a:extLst>
              <a:ext uri="{FF2B5EF4-FFF2-40B4-BE49-F238E27FC236}">
                <a16:creationId xmlns:a16="http://schemas.microsoft.com/office/drawing/2014/main" id="{62135DD1-3EB0-461A-8D4D-6459FB933A03}"/>
              </a:ext>
            </a:extLst>
          </p:cNvPr>
          <p:cNvSpPr txBox="1"/>
          <p:nvPr/>
        </p:nvSpPr>
        <p:spPr>
          <a:xfrm>
            <a:off x="10359966" y="3192030"/>
            <a:ext cx="1080551"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BI tools</a:t>
            </a:r>
          </a:p>
        </p:txBody>
      </p:sp>
      <p:sp>
        <p:nvSpPr>
          <p:cNvPr id="22" name="TextBox 21">
            <a:extLst>
              <a:ext uri="{FF2B5EF4-FFF2-40B4-BE49-F238E27FC236}">
                <a16:creationId xmlns:a16="http://schemas.microsoft.com/office/drawing/2014/main" id="{4ED9C7DA-68D7-40B1-9D3E-457AE6352A26}"/>
              </a:ext>
            </a:extLst>
          </p:cNvPr>
          <p:cNvSpPr txBox="1"/>
          <p:nvPr/>
        </p:nvSpPr>
        <p:spPr>
          <a:xfrm>
            <a:off x="10274676" y="4406302"/>
            <a:ext cx="1230232"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exports</a:t>
            </a:r>
          </a:p>
        </p:txBody>
      </p:sp>
      <p:grpSp>
        <p:nvGrpSpPr>
          <p:cNvPr id="23" name="Group 22">
            <a:extLst>
              <a:ext uri="{FF2B5EF4-FFF2-40B4-BE49-F238E27FC236}">
                <a16:creationId xmlns:a16="http://schemas.microsoft.com/office/drawing/2014/main" id="{DFDD70A4-0889-4398-92A9-E503613D59B2}"/>
              </a:ext>
            </a:extLst>
          </p:cNvPr>
          <p:cNvGrpSpPr/>
          <p:nvPr/>
        </p:nvGrpSpPr>
        <p:grpSpPr>
          <a:xfrm>
            <a:off x="10593261" y="3862623"/>
            <a:ext cx="593063" cy="516113"/>
            <a:chOff x="8834092" y="4167766"/>
            <a:chExt cx="1712913" cy="1490662"/>
          </a:xfrm>
        </p:grpSpPr>
        <p:sp>
          <p:nvSpPr>
            <p:cNvPr id="24" name="Freeform 18">
              <a:extLst>
                <a:ext uri="{FF2B5EF4-FFF2-40B4-BE49-F238E27FC236}">
                  <a16:creationId xmlns:a16="http://schemas.microsoft.com/office/drawing/2014/main" id="{02D82BE8-CD0F-4C5E-91D5-C6F26EA80DFF}"/>
                </a:ext>
              </a:extLst>
            </p:cNvPr>
            <p:cNvSpPr>
              <a:spLocks noChangeArrowheads="1"/>
            </p:cNvSpPr>
            <p:nvPr/>
          </p:nvSpPr>
          <p:spPr bwMode="auto">
            <a:xfrm>
              <a:off x="8834092" y="4167766"/>
              <a:ext cx="1712913" cy="133985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5" name="Line 19">
              <a:extLst>
                <a:ext uri="{FF2B5EF4-FFF2-40B4-BE49-F238E27FC236}">
                  <a16:creationId xmlns:a16="http://schemas.microsoft.com/office/drawing/2014/main" id="{0C021141-494A-45A1-8B0A-9BAE5B6D2260}"/>
                </a:ext>
              </a:extLst>
            </p:cNvPr>
            <p:cNvSpPr>
              <a:spLocks noChangeShapeType="1"/>
            </p:cNvSpPr>
            <p:nvPr/>
          </p:nvSpPr>
          <p:spPr bwMode="auto">
            <a:xfrm>
              <a:off x="9169055" y="5656841"/>
              <a:ext cx="1042987" cy="1587"/>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6" name="Line 20">
              <a:extLst>
                <a:ext uri="{FF2B5EF4-FFF2-40B4-BE49-F238E27FC236}">
                  <a16:creationId xmlns:a16="http://schemas.microsoft.com/office/drawing/2014/main" id="{BC14FDB8-BDED-401A-AEC1-9F7A5964AE05}"/>
                </a:ext>
              </a:extLst>
            </p:cNvPr>
            <p:cNvSpPr>
              <a:spLocks noChangeShapeType="1"/>
            </p:cNvSpPr>
            <p:nvPr/>
          </p:nvSpPr>
          <p:spPr bwMode="auto">
            <a:xfrm>
              <a:off x="9653242" y="5509203"/>
              <a:ext cx="1588" cy="149225"/>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7" name="Freeform 21">
              <a:extLst>
                <a:ext uri="{FF2B5EF4-FFF2-40B4-BE49-F238E27FC236}">
                  <a16:creationId xmlns:a16="http://schemas.microsoft.com/office/drawing/2014/main" id="{2E8A7195-654B-4908-8B08-A66E9F62C75C}"/>
                </a:ext>
              </a:extLst>
            </p:cNvPr>
            <p:cNvSpPr>
              <a:spLocks noChangeArrowheads="1"/>
            </p:cNvSpPr>
            <p:nvPr/>
          </p:nvSpPr>
          <p:spPr bwMode="auto">
            <a:xfrm>
              <a:off x="9653242" y="5321878"/>
              <a:ext cx="74613" cy="74613"/>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8" name="Line 22">
              <a:extLst>
                <a:ext uri="{FF2B5EF4-FFF2-40B4-BE49-F238E27FC236}">
                  <a16:creationId xmlns:a16="http://schemas.microsoft.com/office/drawing/2014/main" id="{AF420266-BDE8-45D3-A84A-7BD8002AC833}"/>
                </a:ext>
              </a:extLst>
            </p:cNvPr>
            <p:cNvSpPr>
              <a:spLocks noChangeShapeType="1"/>
            </p:cNvSpPr>
            <p:nvPr/>
          </p:nvSpPr>
          <p:spPr bwMode="auto">
            <a:xfrm>
              <a:off x="8834092" y="5210753"/>
              <a:ext cx="1712913" cy="158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9" name="Freeform 23">
              <a:extLst>
                <a:ext uri="{FF2B5EF4-FFF2-40B4-BE49-F238E27FC236}">
                  <a16:creationId xmlns:a16="http://schemas.microsoft.com/office/drawing/2014/main" id="{28002938-AB30-46BD-89AC-CF313E49E624}"/>
                </a:ext>
              </a:extLst>
            </p:cNvPr>
            <p:cNvSpPr>
              <a:spLocks noChangeArrowheads="1"/>
            </p:cNvSpPr>
            <p:nvPr/>
          </p:nvSpPr>
          <p:spPr bwMode="auto">
            <a:xfrm>
              <a:off x="9019830" y="4316991"/>
              <a:ext cx="746125" cy="74612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0" name="Freeform 24">
              <a:extLst>
                <a:ext uri="{FF2B5EF4-FFF2-40B4-BE49-F238E27FC236}">
                  <a16:creationId xmlns:a16="http://schemas.microsoft.com/office/drawing/2014/main" id="{4FBCEACC-9A8C-4895-B309-5B0FF81D419C}"/>
                </a:ext>
              </a:extLst>
            </p:cNvPr>
            <p:cNvSpPr>
              <a:spLocks noChangeArrowheads="1"/>
            </p:cNvSpPr>
            <p:nvPr/>
          </p:nvSpPr>
          <p:spPr bwMode="auto">
            <a:xfrm>
              <a:off x="9392892" y="4382078"/>
              <a:ext cx="239713" cy="593725"/>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1" name="Line 25">
              <a:extLst>
                <a:ext uri="{FF2B5EF4-FFF2-40B4-BE49-F238E27FC236}">
                  <a16:creationId xmlns:a16="http://schemas.microsoft.com/office/drawing/2014/main" id="{801C2B37-2823-4602-A4A8-2BEB2B96F6A2}"/>
                </a:ext>
              </a:extLst>
            </p:cNvPr>
            <p:cNvSpPr>
              <a:spLocks noChangeShapeType="1"/>
            </p:cNvSpPr>
            <p:nvPr/>
          </p:nvSpPr>
          <p:spPr bwMode="auto">
            <a:xfrm flipH="1">
              <a:off x="9018242" y="4690053"/>
              <a:ext cx="37623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2" name="Line 26">
              <a:extLst>
                <a:ext uri="{FF2B5EF4-FFF2-40B4-BE49-F238E27FC236}">
                  <a16:creationId xmlns:a16="http://schemas.microsoft.com/office/drawing/2014/main" id="{B533658E-44A0-4D72-B2D9-3D777A414DBB}"/>
                </a:ext>
              </a:extLst>
            </p:cNvPr>
            <p:cNvSpPr>
              <a:spLocks noChangeShapeType="1"/>
            </p:cNvSpPr>
            <p:nvPr/>
          </p:nvSpPr>
          <p:spPr bwMode="auto">
            <a:xfrm>
              <a:off x="9913592" y="4391603"/>
              <a:ext cx="44608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3" name="Line 27">
              <a:extLst>
                <a:ext uri="{FF2B5EF4-FFF2-40B4-BE49-F238E27FC236}">
                  <a16:creationId xmlns:a16="http://schemas.microsoft.com/office/drawing/2014/main" id="{5395A71F-A3C3-4FC9-8005-6949549AD1A1}"/>
                </a:ext>
              </a:extLst>
            </p:cNvPr>
            <p:cNvSpPr>
              <a:spLocks noChangeShapeType="1"/>
            </p:cNvSpPr>
            <p:nvPr/>
          </p:nvSpPr>
          <p:spPr bwMode="auto">
            <a:xfrm flipV="1">
              <a:off x="9913592" y="4612435"/>
              <a:ext cx="466787" cy="300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4" name="Line 28">
              <a:extLst>
                <a:ext uri="{FF2B5EF4-FFF2-40B4-BE49-F238E27FC236}">
                  <a16:creationId xmlns:a16="http://schemas.microsoft.com/office/drawing/2014/main" id="{CBBD7BC4-53C0-414A-BEF9-9BC438FF8432}"/>
                </a:ext>
              </a:extLst>
            </p:cNvPr>
            <p:cNvSpPr>
              <a:spLocks noChangeShapeType="1"/>
            </p:cNvSpPr>
            <p:nvPr/>
          </p:nvSpPr>
          <p:spPr bwMode="auto">
            <a:xfrm>
              <a:off x="9913592" y="4837691"/>
              <a:ext cx="446088" cy="158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35" name="Rectangle 34">
            <a:extLst>
              <a:ext uri="{FF2B5EF4-FFF2-40B4-BE49-F238E27FC236}">
                <a16:creationId xmlns:a16="http://schemas.microsoft.com/office/drawing/2014/main" id="{685A4516-3CA9-44AC-BC69-4171DE117B6E}"/>
              </a:ext>
            </a:extLst>
          </p:cNvPr>
          <p:cNvSpPr/>
          <p:nvPr/>
        </p:nvSpPr>
        <p:spPr>
          <a:xfrm>
            <a:off x="1029082" y="2910939"/>
            <a:ext cx="471885" cy="238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36" name="Group 35">
            <a:extLst>
              <a:ext uri="{FF2B5EF4-FFF2-40B4-BE49-F238E27FC236}">
                <a16:creationId xmlns:a16="http://schemas.microsoft.com/office/drawing/2014/main" id="{2E45514C-5764-40C2-A94F-BF7312B1EF7E}"/>
              </a:ext>
            </a:extLst>
          </p:cNvPr>
          <p:cNvGrpSpPr/>
          <p:nvPr/>
        </p:nvGrpSpPr>
        <p:grpSpPr>
          <a:xfrm>
            <a:off x="1026957" y="3748057"/>
            <a:ext cx="476134" cy="467582"/>
            <a:chOff x="2549926" y="1227604"/>
            <a:chExt cx="5177116" cy="5084148"/>
          </a:xfrm>
        </p:grpSpPr>
        <p:sp>
          <p:nvSpPr>
            <p:cNvPr id="37" name="Freeform: Shape 583">
              <a:extLst>
                <a:ext uri="{FF2B5EF4-FFF2-40B4-BE49-F238E27FC236}">
                  <a16:creationId xmlns:a16="http://schemas.microsoft.com/office/drawing/2014/main" id="{37C595E9-9651-4D68-AA4F-BC105CAEF294}"/>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38" name="Rectangle 37">
              <a:extLst>
                <a:ext uri="{FF2B5EF4-FFF2-40B4-BE49-F238E27FC236}">
                  <a16:creationId xmlns:a16="http://schemas.microsoft.com/office/drawing/2014/main" id="{A938D55A-0DA4-4B3F-B47E-8B1D7BB39A8B}"/>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39" name="Rectangle 38">
              <a:extLst>
                <a:ext uri="{FF2B5EF4-FFF2-40B4-BE49-F238E27FC236}">
                  <a16:creationId xmlns:a16="http://schemas.microsoft.com/office/drawing/2014/main" id="{9694DCCA-311E-4D23-ADC4-46E479CE42F2}"/>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0" name="Rectangle 39">
              <a:extLst>
                <a:ext uri="{FF2B5EF4-FFF2-40B4-BE49-F238E27FC236}">
                  <a16:creationId xmlns:a16="http://schemas.microsoft.com/office/drawing/2014/main" id="{9D3C57F6-1140-4B7E-BC05-4250BEDD7FB8}"/>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1" name="Rectangle 40">
              <a:extLst>
                <a:ext uri="{FF2B5EF4-FFF2-40B4-BE49-F238E27FC236}">
                  <a16:creationId xmlns:a16="http://schemas.microsoft.com/office/drawing/2014/main" id="{9E32565F-710E-4CE9-9DB6-8551DDC227C8}"/>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2" name="Rectangle 41">
              <a:extLst>
                <a:ext uri="{FF2B5EF4-FFF2-40B4-BE49-F238E27FC236}">
                  <a16:creationId xmlns:a16="http://schemas.microsoft.com/office/drawing/2014/main" id="{7588AECE-680D-47CC-B463-A8B182B7EF27}"/>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3" name="Rectangle 42">
              <a:extLst>
                <a:ext uri="{FF2B5EF4-FFF2-40B4-BE49-F238E27FC236}">
                  <a16:creationId xmlns:a16="http://schemas.microsoft.com/office/drawing/2014/main" id="{3A085EAF-78B5-488E-8726-7F6F0CD6E58F}"/>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4" name="Cylinder 590">
              <a:extLst>
                <a:ext uri="{FF2B5EF4-FFF2-40B4-BE49-F238E27FC236}">
                  <a16:creationId xmlns:a16="http://schemas.microsoft.com/office/drawing/2014/main" id="{DA49A754-63E5-42B9-A2D9-5C46B8ED190E}"/>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grpSp>
        <p:nvGrpSpPr>
          <p:cNvPr id="45" name="Group 44">
            <a:extLst>
              <a:ext uri="{FF2B5EF4-FFF2-40B4-BE49-F238E27FC236}">
                <a16:creationId xmlns:a16="http://schemas.microsoft.com/office/drawing/2014/main" id="{8C0677F6-8FCF-4C95-8EC8-97C6EE39AD29}"/>
              </a:ext>
            </a:extLst>
          </p:cNvPr>
          <p:cNvGrpSpPr/>
          <p:nvPr/>
        </p:nvGrpSpPr>
        <p:grpSpPr>
          <a:xfrm>
            <a:off x="1057440" y="4846358"/>
            <a:ext cx="415168" cy="307754"/>
            <a:chOff x="-2575175" y="-1203589"/>
            <a:chExt cx="3082009" cy="2284626"/>
          </a:xfrm>
          <a:solidFill>
            <a:schemeClr val="tx2"/>
          </a:solidFill>
        </p:grpSpPr>
        <p:sp>
          <p:nvSpPr>
            <p:cNvPr id="46" name="Freeform 42">
              <a:extLst>
                <a:ext uri="{FF2B5EF4-FFF2-40B4-BE49-F238E27FC236}">
                  <a16:creationId xmlns:a16="http://schemas.microsoft.com/office/drawing/2014/main" id="{DCD9FBDB-1B76-4285-8916-65050DB763CA}"/>
                </a:ext>
              </a:extLst>
            </p:cNvPr>
            <p:cNvSpPr>
              <a:spLocks/>
            </p:cNvSpPr>
            <p:nvPr/>
          </p:nvSpPr>
          <p:spPr bwMode="auto">
            <a:xfrm>
              <a:off x="-2542326" y="188088"/>
              <a:ext cx="462894" cy="62118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47" name="Freeform 43">
              <a:extLst>
                <a:ext uri="{FF2B5EF4-FFF2-40B4-BE49-F238E27FC236}">
                  <a16:creationId xmlns:a16="http://schemas.microsoft.com/office/drawing/2014/main" id="{AD971A1D-A5EE-49DF-94D0-18ED58A2E338}"/>
                </a:ext>
              </a:extLst>
            </p:cNvPr>
            <p:cNvSpPr>
              <a:spLocks/>
            </p:cNvSpPr>
            <p:nvPr/>
          </p:nvSpPr>
          <p:spPr bwMode="auto">
            <a:xfrm>
              <a:off x="-986393" y="340397"/>
              <a:ext cx="477830" cy="65104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48" name="Freeform 44">
              <a:extLst>
                <a:ext uri="{FF2B5EF4-FFF2-40B4-BE49-F238E27FC236}">
                  <a16:creationId xmlns:a16="http://schemas.microsoft.com/office/drawing/2014/main" id="{AD135C64-50BF-441C-BA38-DB80286B9901}"/>
                </a:ext>
              </a:extLst>
            </p:cNvPr>
            <p:cNvSpPr>
              <a:spLocks noEditPoints="1"/>
            </p:cNvSpPr>
            <p:nvPr/>
          </p:nvSpPr>
          <p:spPr bwMode="auto">
            <a:xfrm>
              <a:off x="-2575175" y="-1203589"/>
              <a:ext cx="3082009" cy="2284626"/>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49" name="Freeform 45">
              <a:extLst>
                <a:ext uri="{FF2B5EF4-FFF2-40B4-BE49-F238E27FC236}">
                  <a16:creationId xmlns:a16="http://schemas.microsoft.com/office/drawing/2014/main" id="{44FA9BE9-AF5A-40A4-8538-697AFFDF5064}"/>
                </a:ext>
              </a:extLst>
            </p:cNvPr>
            <p:cNvSpPr>
              <a:spLocks/>
            </p:cNvSpPr>
            <p:nvPr/>
          </p:nvSpPr>
          <p:spPr bwMode="auto">
            <a:xfrm>
              <a:off x="-1422421" y="-770559"/>
              <a:ext cx="415116" cy="424070"/>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grpSp>
      <p:grpSp>
        <p:nvGrpSpPr>
          <p:cNvPr id="50" name="Group 49">
            <a:extLst>
              <a:ext uri="{FF2B5EF4-FFF2-40B4-BE49-F238E27FC236}">
                <a16:creationId xmlns:a16="http://schemas.microsoft.com/office/drawing/2014/main" id="{58FD6C27-704D-47DA-BD1B-3C7110A0FACE}"/>
              </a:ext>
            </a:extLst>
          </p:cNvPr>
          <p:cNvGrpSpPr/>
          <p:nvPr/>
        </p:nvGrpSpPr>
        <p:grpSpPr>
          <a:xfrm>
            <a:off x="10651930" y="2737659"/>
            <a:ext cx="496622" cy="378062"/>
            <a:chOff x="2502877" y="2643553"/>
            <a:chExt cx="3651737" cy="2779942"/>
          </a:xfrm>
        </p:grpSpPr>
        <p:cxnSp>
          <p:nvCxnSpPr>
            <p:cNvPr id="51" name="Straight Connector 50">
              <a:extLst>
                <a:ext uri="{FF2B5EF4-FFF2-40B4-BE49-F238E27FC236}">
                  <a16:creationId xmlns:a16="http://schemas.microsoft.com/office/drawing/2014/main" id="{37A88A10-24B6-49FA-B304-6538859BC6B8}"/>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92FCCD0-B9F9-422B-9A00-5A17BF91A8F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E553047-9FC7-4323-8D08-A11291581C70}"/>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23C83D8-0CB0-49BA-8619-CA410138375C}"/>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Freeform: Shape 581">
              <a:extLst>
                <a:ext uri="{FF2B5EF4-FFF2-40B4-BE49-F238E27FC236}">
                  <a16:creationId xmlns:a16="http://schemas.microsoft.com/office/drawing/2014/main" id="{A59B08D6-D5F2-45B2-90F0-02F4091E09B8}"/>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grpSp>
      <p:sp>
        <p:nvSpPr>
          <p:cNvPr id="56" name="Freeform 2">
            <a:extLst>
              <a:ext uri="{FF2B5EF4-FFF2-40B4-BE49-F238E27FC236}">
                <a16:creationId xmlns:a16="http://schemas.microsoft.com/office/drawing/2014/main" id="{02E73CF7-7D04-4A69-B9A5-2F74C2E84ACA}"/>
              </a:ext>
            </a:extLst>
          </p:cNvPr>
          <p:cNvSpPr>
            <a:spLocks noChangeArrowheads="1"/>
          </p:cNvSpPr>
          <p:nvPr/>
        </p:nvSpPr>
        <p:spPr bwMode="auto">
          <a:xfrm>
            <a:off x="2837398" y="1534428"/>
            <a:ext cx="6350000" cy="1260599"/>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57" name="Group 56">
            <a:extLst>
              <a:ext uri="{FF2B5EF4-FFF2-40B4-BE49-F238E27FC236}">
                <a16:creationId xmlns:a16="http://schemas.microsoft.com/office/drawing/2014/main" id="{EC698CAB-4648-42F8-B986-1E8594B377DC}"/>
              </a:ext>
            </a:extLst>
          </p:cNvPr>
          <p:cNvGrpSpPr/>
          <p:nvPr/>
        </p:nvGrpSpPr>
        <p:grpSpPr>
          <a:xfrm rot="16200000">
            <a:off x="7816827" y="3417333"/>
            <a:ext cx="3901792" cy="467102"/>
            <a:chOff x="3487387" y="4548246"/>
            <a:chExt cx="5217226" cy="653146"/>
          </a:xfrm>
        </p:grpSpPr>
        <p:sp>
          <p:nvSpPr>
            <p:cNvPr id="58" name="Freeform 329">
              <a:extLst>
                <a:ext uri="{FF2B5EF4-FFF2-40B4-BE49-F238E27FC236}">
                  <a16:creationId xmlns:a16="http://schemas.microsoft.com/office/drawing/2014/main" id="{78AD0EFD-F233-4B46-9363-0E5F51FA2B29}"/>
                </a:ext>
              </a:extLst>
            </p:cNvPr>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59" name="Freeform 330">
              <a:extLst>
                <a:ext uri="{FF2B5EF4-FFF2-40B4-BE49-F238E27FC236}">
                  <a16:creationId xmlns:a16="http://schemas.microsoft.com/office/drawing/2014/main" id="{7875C9D4-D3C9-47CD-A664-FB8656547AD9}"/>
                </a:ext>
              </a:extLst>
            </p:cNvPr>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pic>
        <p:nvPicPr>
          <p:cNvPr id="60" name="Picture 59">
            <a:extLst>
              <a:ext uri="{FF2B5EF4-FFF2-40B4-BE49-F238E27FC236}">
                <a16:creationId xmlns:a16="http://schemas.microsoft.com/office/drawing/2014/main" id="{B74B48CE-BFAE-4E44-91D8-7BE9324CD1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7985" y="4750381"/>
            <a:ext cx="800100" cy="418494"/>
          </a:xfrm>
          <a:prstGeom prst="rect">
            <a:avLst/>
          </a:prstGeom>
        </p:spPr>
      </p:pic>
      <p:grpSp>
        <p:nvGrpSpPr>
          <p:cNvPr id="61" name="Group 60">
            <a:extLst>
              <a:ext uri="{FF2B5EF4-FFF2-40B4-BE49-F238E27FC236}">
                <a16:creationId xmlns:a16="http://schemas.microsoft.com/office/drawing/2014/main" id="{09CC3C9D-1F48-4274-9AB0-81CFB7805E6F}"/>
              </a:ext>
            </a:extLst>
          </p:cNvPr>
          <p:cNvGrpSpPr/>
          <p:nvPr/>
        </p:nvGrpSpPr>
        <p:grpSpPr>
          <a:xfrm rot="16200000">
            <a:off x="308610" y="3315968"/>
            <a:ext cx="3947815" cy="467102"/>
            <a:chOff x="3487387" y="4548246"/>
            <a:chExt cx="5217226" cy="653146"/>
          </a:xfrm>
        </p:grpSpPr>
        <p:sp>
          <p:nvSpPr>
            <p:cNvPr id="62" name="Freeform 357">
              <a:extLst>
                <a:ext uri="{FF2B5EF4-FFF2-40B4-BE49-F238E27FC236}">
                  <a16:creationId xmlns:a16="http://schemas.microsoft.com/office/drawing/2014/main" id="{EF2F3CA4-FBA2-4D4E-8790-6CA6E1051404}"/>
                </a:ext>
              </a:extLst>
            </p:cNvPr>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63" name="Freeform 358">
              <a:extLst>
                <a:ext uri="{FF2B5EF4-FFF2-40B4-BE49-F238E27FC236}">
                  <a16:creationId xmlns:a16="http://schemas.microsoft.com/office/drawing/2014/main" id="{D3365152-0CE6-483D-B5EA-9EA99B47AF3B}"/>
                </a:ext>
              </a:extLst>
            </p:cNvPr>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64" name="Group 63">
            <a:extLst>
              <a:ext uri="{FF2B5EF4-FFF2-40B4-BE49-F238E27FC236}">
                <a16:creationId xmlns:a16="http://schemas.microsoft.com/office/drawing/2014/main" id="{72F19201-6A58-41EA-8225-2BAA9A3499E9}"/>
              </a:ext>
            </a:extLst>
          </p:cNvPr>
          <p:cNvGrpSpPr/>
          <p:nvPr/>
        </p:nvGrpSpPr>
        <p:grpSpPr>
          <a:xfrm>
            <a:off x="802770" y="2752844"/>
            <a:ext cx="829640" cy="459762"/>
            <a:chOff x="603432" y="2974623"/>
            <a:chExt cx="829640" cy="459762"/>
          </a:xfrm>
        </p:grpSpPr>
        <p:sp>
          <p:nvSpPr>
            <p:cNvPr id="65" name="Freeform 146">
              <a:extLst>
                <a:ext uri="{FF2B5EF4-FFF2-40B4-BE49-F238E27FC236}">
                  <a16:creationId xmlns:a16="http://schemas.microsoft.com/office/drawing/2014/main" id="{E195D5BB-E1C7-4B00-A67F-8AA8FD15A86F}"/>
                </a:ext>
              </a:extLst>
            </p:cNvPr>
            <p:cNvSpPr>
              <a:spLocks noChangeAspect="1"/>
            </p:cNvSpPr>
            <p:nvPr/>
          </p:nvSpPr>
          <p:spPr bwMode="auto">
            <a:xfrm>
              <a:off x="603432" y="2974623"/>
              <a:ext cx="485330" cy="3073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66" name="Freeform 146">
              <a:extLst>
                <a:ext uri="{FF2B5EF4-FFF2-40B4-BE49-F238E27FC236}">
                  <a16:creationId xmlns:a16="http://schemas.microsoft.com/office/drawing/2014/main" id="{42FA5524-5336-408D-BE6C-D942BE2BB05A}"/>
                </a:ext>
              </a:extLst>
            </p:cNvPr>
            <p:cNvSpPr>
              <a:spLocks noChangeAspect="1"/>
            </p:cNvSpPr>
            <p:nvPr/>
          </p:nvSpPr>
          <p:spPr bwMode="auto">
            <a:xfrm>
              <a:off x="799900" y="3033391"/>
              <a:ext cx="633172" cy="40099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67" name="TextBox 66">
            <a:extLst>
              <a:ext uri="{FF2B5EF4-FFF2-40B4-BE49-F238E27FC236}">
                <a16:creationId xmlns:a16="http://schemas.microsoft.com/office/drawing/2014/main" id="{35E6D356-6FBE-4BCE-A5B1-A0BE4DD01855}"/>
              </a:ext>
            </a:extLst>
          </p:cNvPr>
          <p:cNvSpPr txBox="1"/>
          <p:nvPr/>
        </p:nvSpPr>
        <p:spPr>
          <a:xfrm>
            <a:off x="10071086" y="5474415"/>
            <a:ext cx="1617947"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grpSp>
        <p:nvGrpSpPr>
          <p:cNvPr id="68" name="Group 67">
            <a:extLst>
              <a:ext uri="{FF2B5EF4-FFF2-40B4-BE49-F238E27FC236}">
                <a16:creationId xmlns:a16="http://schemas.microsoft.com/office/drawing/2014/main" id="{E9BC6C90-A823-4582-8C9E-FC42F5282F81}"/>
              </a:ext>
            </a:extLst>
          </p:cNvPr>
          <p:cNvGrpSpPr/>
          <p:nvPr/>
        </p:nvGrpSpPr>
        <p:grpSpPr>
          <a:xfrm>
            <a:off x="10641992" y="5008280"/>
            <a:ext cx="476134" cy="467582"/>
            <a:chOff x="2549926" y="1227604"/>
            <a:chExt cx="5177116" cy="5084148"/>
          </a:xfrm>
        </p:grpSpPr>
        <p:sp>
          <p:nvSpPr>
            <p:cNvPr id="69" name="Freeform: Shape 583">
              <a:extLst>
                <a:ext uri="{FF2B5EF4-FFF2-40B4-BE49-F238E27FC236}">
                  <a16:creationId xmlns:a16="http://schemas.microsoft.com/office/drawing/2014/main" id="{9ABF58A9-4CAE-4B8E-86E8-040A9BDFE94C}"/>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0" name="Rectangle 69">
              <a:extLst>
                <a:ext uri="{FF2B5EF4-FFF2-40B4-BE49-F238E27FC236}">
                  <a16:creationId xmlns:a16="http://schemas.microsoft.com/office/drawing/2014/main" id="{063204D7-AC2B-4195-9CE3-E39F14E896F2}"/>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1" name="Rectangle 70">
              <a:extLst>
                <a:ext uri="{FF2B5EF4-FFF2-40B4-BE49-F238E27FC236}">
                  <a16:creationId xmlns:a16="http://schemas.microsoft.com/office/drawing/2014/main" id="{BBC524D6-2D37-4A27-9257-C354F8C692CA}"/>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2" name="Rectangle 71">
              <a:extLst>
                <a:ext uri="{FF2B5EF4-FFF2-40B4-BE49-F238E27FC236}">
                  <a16:creationId xmlns:a16="http://schemas.microsoft.com/office/drawing/2014/main" id="{01604539-C80E-4A23-B686-52F4E9057654}"/>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3" name="Rectangle 72">
              <a:extLst>
                <a:ext uri="{FF2B5EF4-FFF2-40B4-BE49-F238E27FC236}">
                  <a16:creationId xmlns:a16="http://schemas.microsoft.com/office/drawing/2014/main" id="{43610F89-D8A7-4969-A832-C76990C01D54}"/>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4" name="Rectangle 73">
              <a:extLst>
                <a:ext uri="{FF2B5EF4-FFF2-40B4-BE49-F238E27FC236}">
                  <a16:creationId xmlns:a16="http://schemas.microsoft.com/office/drawing/2014/main" id="{4C1C9B8E-32F2-48FC-A62B-3D140F9DC308}"/>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5" name="Rectangle 74">
              <a:extLst>
                <a:ext uri="{FF2B5EF4-FFF2-40B4-BE49-F238E27FC236}">
                  <a16:creationId xmlns:a16="http://schemas.microsoft.com/office/drawing/2014/main" id="{6522B960-5C0C-4FD2-A744-51897ACE7C50}"/>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6" name="Cylinder 590">
              <a:extLst>
                <a:ext uri="{FF2B5EF4-FFF2-40B4-BE49-F238E27FC236}">
                  <a16:creationId xmlns:a16="http://schemas.microsoft.com/office/drawing/2014/main" id="{8224FD7E-0AC4-4814-94CD-51C97CF684F2}"/>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sp>
        <p:nvSpPr>
          <p:cNvPr id="77" name="TextBox 76">
            <a:extLst>
              <a:ext uri="{FF2B5EF4-FFF2-40B4-BE49-F238E27FC236}">
                <a16:creationId xmlns:a16="http://schemas.microsoft.com/office/drawing/2014/main" id="{C3E8C5EC-4C82-40BC-A2D5-2BC4BE532635}"/>
              </a:ext>
            </a:extLst>
          </p:cNvPr>
          <p:cNvSpPr txBox="1"/>
          <p:nvPr/>
        </p:nvSpPr>
        <p:spPr>
          <a:xfrm>
            <a:off x="2776727" y="1156261"/>
            <a:ext cx="166795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Azure Databricks</a:t>
            </a:r>
          </a:p>
        </p:txBody>
      </p:sp>
      <p:sp>
        <p:nvSpPr>
          <p:cNvPr id="78" name="Freeform 4">
            <a:extLst>
              <a:ext uri="{FF2B5EF4-FFF2-40B4-BE49-F238E27FC236}">
                <a16:creationId xmlns:a16="http://schemas.microsoft.com/office/drawing/2014/main" id="{A483B1BD-DCA8-4E59-A707-DACE06CB9540}"/>
              </a:ext>
            </a:extLst>
          </p:cNvPr>
          <p:cNvSpPr>
            <a:spLocks noChangeArrowheads="1"/>
          </p:cNvSpPr>
          <p:nvPr/>
        </p:nvSpPr>
        <p:spPr bwMode="auto">
          <a:xfrm>
            <a:off x="396205" y="1002649"/>
            <a:ext cx="11408940" cy="4949666"/>
          </a:xfrm>
          <a:prstGeom prst="rect">
            <a:avLst/>
          </a:prstGeom>
          <a:noFill/>
          <a:ln w="12700" cap="flat">
            <a:solidFill>
              <a:schemeClr val="tx2"/>
            </a:solidFill>
            <a:prstDash val="sysDash"/>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9" name="TextBox 78">
            <a:extLst>
              <a:ext uri="{FF2B5EF4-FFF2-40B4-BE49-F238E27FC236}">
                <a16:creationId xmlns:a16="http://schemas.microsoft.com/office/drawing/2014/main" id="{F9D1940A-E530-4EB1-B10A-00C6ABA0DF0B}"/>
              </a:ext>
            </a:extLst>
          </p:cNvPr>
          <p:cNvSpPr txBox="1"/>
          <p:nvPr/>
        </p:nvSpPr>
        <p:spPr>
          <a:xfrm>
            <a:off x="563944" y="6090103"/>
            <a:ext cx="213693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rPr>
              <a:t>Enhance Productivity</a:t>
            </a:r>
          </a:p>
        </p:txBody>
      </p:sp>
      <p:sp>
        <p:nvSpPr>
          <p:cNvPr id="80" name="Rectangle 79">
            <a:extLst>
              <a:ext uri="{FF2B5EF4-FFF2-40B4-BE49-F238E27FC236}">
                <a16:creationId xmlns:a16="http://schemas.microsoft.com/office/drawing/2014/main" id="{96EDB5DE-5C85-442D-83F4-12A7D3EDB25D}"/>
              </a:ext>
            </a:extLst>
          </p:cNvPr>
          <p:cNvSpPr/>
          <p:nvPr/>
        </p:nvSpPr>
        <p:spPr>
          <a:xfrm>
            <a:off x="2879892" y="2942166"/>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81" name="Rectangle 80">
            <a:extLst>
              <a:ext uri="{FF2B5EF4-FFF2-40B4-BE49-F238E27FC236}">
                <a16:creationId xmlns:a16="http://schemas.microsoft.com/office/drawing/2014/main" id="{6631B6EF-F613-446B-92DC-DB336A7134CD}"/>
              </a:ext>
            </a:extLst>
          </p:cNvPr>
          <p:cNvSpPr/>
          <p:nvPr/>
        </p:nvSpPr>
        <p:spPr>
          <a:xfrm>
            <a:off x="4691276" y="5296192"/>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APACHE SPARK</a:t>
            </a:r>
          </a:p>
        </p:txBody>
      </p:sp>
      <p:sp>
        <p:nvSpPr>
          <p:cNvPr id="82" name="Rectangle 81">
            <a:extLst>
              <a:ext uri="{FF2B5EF4-FFF2-40B4-BE49-F238E27FC236}">
                <a16:creationId xmlns:a16="http://schemas.microsoft.com/office/drawing/2014/main" id="{FBCDE0D7-AB2A-482E-A93C-2D5A21A65D71}"/>
              </a:ext>
            </a:extLst>
          </p:cNvPr>
          <p:cNvSpPr/>
          <p:nvPr/>
        </p:nvSpPr>
        <p:spPr>
          <a:xfrm>
            <a:off x="2961569" y="3960595"/>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505050"/>
                </a:solidFill>
                <a:latin typeface="Segoe UI Semibold" charset="0"/>
                <a:ea typeface="Segoe UI Semibold" charset="0"/>
                <a:cs typeface="Segoe UI Semibold" charset="0"/>
              </a:rPr>
              <a:t>MULTI-STAGE PIPELINES</a:t>
            </a:r>
            <a:endPar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endParaRPr>
          </a:p>
        </p:txBody>
      </p:sp>
      <p:sp>
        <p:nvSpPr>
          <p:cNvPr id="83" name="Rectangle 82">
            <a:extLst>
              <a:ext uri="{FF2B5EF4-FFF2-40B4-BE49-F238E27FC236}">
                <a16:creationId xmlns:a16="http://schemas.microsoft.com/office/drawing/2014/main" id="{F09B5751-9E2B-46CD-8D99-C667AD0A11C4}"/>
              </a:ext>
            </a:extLst>
          </p:cNvPr>
          <p:cNvSpPr/>
          <p:nvPr/>
        </p:nvSpPr>
        <p:spPr>
          <a:xfrm>
            <a:off x="3179446" y="2433611"/>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ENGINEER</a:t>
            </a:r>
          </a:p>
        </p:txBody>
      </p:sp>
      <p:grpSp>
        <p:nvGrpSpPr>
          <p:cNvPr id="84" name="Group 83">
            <a:extLst>
              <a:ext uri="{FF2B5EF4-FFF2-40B4-BE49-F238E27FC236}">
                <a16:creationId xmlns:a16="http://schemas.microsoft.com/office/drawing/2014/main" id="{AFEEF1F7-2070-4737-AFD8-0D87F11B7CA4}"/>
              </a:ext>
            </a:extLst>
          </p:cNvPr>
          <p:cNvGrpSpPr/>
          <p:nvPr/>
        </p:nvGrpSpPr>
        <p:grpSpPr>
          <a:xfrm>
            <a:off x="3575726" y="2032261"/>
            <a:ext cx="509188" cy="399948"/>
            <a:chOff x="8339328" y="268334"/>
            <a:chExt cx="780544" cy="613088"/>
          </a:xfrm>
        </p:grpSpPr>
        <p:sp>
          <p:nvSpPr>
            <p:cNvPr id="85" name="Freeform 17">
              <a:extLst>
                <a:ext uri="{FF2B5EF4-FFF2-40B4-BE49-F238E27FC236}">
                  <a16:creationId xmlns:a16="http://schemas.microsoft.com/office/drawing/2014/main" id="{82FE5713-B3AD-4D25-9097-F5B982C2F861}"/>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86" name="Freeform 5">
              <a:extLst>
                <a:ext uri="{FF2B5EF4-FFF2-40B4-BE49-F238E27FC236}">
                  <a16:creationId xmlns:a16="http://schemas.microsoft.com/office/drawing/2014/main" id="{7E7881F4-4944-47D2-A2BA-C834E4F82482}"/>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7" name="Group 86">
            <a:extLst>
              <a:ext uri="{FF2B5EF4-FFF2-40B4-BE49-F238E27FC236}">
                <a16:creationId xmlns:a16="http://schemas.microsoft.com/office/drawing/2014/main" id="{3CDCE454-4DCE-4F62-9859-A352E265D57A}"/>
              </a:ext>
            </a:extLst>
          </p:cNvPr>
          <p:cNvGrpSpPr/>
          <p:nvPr/>
        </p:nvGrpSpPr>
        <p:grpSpPr>
          <a:xfrm>
            <a:off x="5707879" y="2088237"/>
            <a:ext cx="502920" cy="361358"/>
            <a:chOff x="10268712" y="1254226"/>
            <a:chExt cx="804672" cy="578172"/>
          </a:xfrm>
        </p:grpSpPr>
        <p:grpSp>
          <p:nvGrpSpPr>
            <p:cNvPr id="88" name="Group 11">
              <a:extLst>
                <a:ext uri="{FF2B5EF4-FFF2-40B4-BE49-F238E27FC236}">
                  <a16:creationId xmlns:a16="http://schemas.microsoft.com/office/drawing/2014/main" id="{81E85A63-965E-4286-BD81-FBE0D43A4658}"/>
                </a:ext>
              </a:extLst>
            </p:cNvPr>
            <p:cNvGrpSpPr>
              <a:grpSpLocks noChangeAspect="1"/>
            </p:cNvGrpSpPr>
            <p:nvPr/>
          </p:nvGrpSpPr>
          <p:grpSpPr bwMode="auto">
            <a:xfrm>
              <a:off x="10607090" y="1257647"/>
              <a:ext cx="466294" cy="507929"/>
              <a:chOff x="3861" y="4291602"/>
              <a:chExt cx="112" cy="244433"/>
            </a:xfrm>
          </p:grpSpPr>
          <p:sp>
            <p:nvSpPr>
              <p:cNvPr id="90" name="Freeform 12">
                <a:extLst>
                  <a:ext uri="{FF2B5EF4-FFF2-40B4-BE49-F238E27FC236}">
                    <a16:creationId xmlns:a16="http://schemas.microsoft.com/office/drawing/2014/main" id="{522A04F2-4D2F-4ECB-9416-2B25227E98B4}"/>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1" name="Line 13">
                <a:extLst>
                  <a:ext uri="{FF2B5EF4-FFF2-40B4-BE49-F238E27FC236}">
                    <a16:creationId xmlns:a16="http://schemas.microsoft.com/office/drawing/2014/main" id="{46B8A39C-7033-4B43-A94E-8A1C4BA928C0}"/>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2" name="Line 14">
                <a:extLst>
                  <a:ext uri="{FF2B5EF4-FFF2-40B4-BE49-F238E27FC236}">
                    <a16:creationId xmlns:a16="http://schemas.microsoft.com/office/drawing/2014/main" id="{9D1F867B-86AA-4ECB-A0B0-2F48AEA10951}"/>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3" name="Line 15">
                <a:extLst>
                  <a:ext uri="{FF2B5EF4-FFF2-40B4-BE49-F238E27FC236}">
                    <a16:creationId xmlns:a16="http://schemas.microsoft.com/office/drawing/2014/main" id="{4EE2B282-F846-453F-B0AF-CFFA61B95843}"/>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4" name="Line 16">
                <a:extLst>
                  <a:ext uri="{FF2B5EF4-FFF2-40B4-BE49-F238E27FC236}">
                    <a16:creationId xmlns:a16="http://schemas.microsoft.com/office/drawing/2014/main" id="{3AF221CB-60AE-411D-ACE4-E7A8292ABC79}"/>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5" name="Line 17">
                <a:extLst>
                  <a:ext uri="{FF2B5EF4-FFF2-40B4-BE49-F238E27FC236}">
                    <a16:creationId xmlns:a16="http://schemas.microsoft.com/office/drawing/2014/main" id="{DEC3DA6B-BEE8-45B9-84E6-6D846903EE0B}"/>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89" name="Freeform 5">
              <a:extLst>
                <a:ext uri="{FF2B5EF4-FFF2-40B4-BE49-F238E27FC236}">
                  <a16:creationId xmlns:a16="http://schemas.microsoft.com/office/drawing/2014/main" id="{8E778377-5C13-406D-80EB-DEAE2F54A037}"/>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96" name="Group 95">
            <a:extLst>
              <a:ext uri="{FF2B5EF4-FFF2-40B4-BE49-F238E27FC236}">
                <a16:creationId xmlns:a16="http://schemas.microsoft.com/office/drawing/2014/main" id="{01845043-6DFF-4A4A-9883-333C3DACE2B2}"/>
              </a:ext>
            </a:extLst>
          </p:cNvPr>
          <p:cNvGrpSpPr/>
          <p:nvPr/>
        </p:nvGrpSpPr>
        <p:grpSpPr>
          <a:xfrm>
            <a:off x="7978217" y="2038349"/>
            <a:ext cx="554668" cy="377171"/>
            <a:chOff x="9151662" y="1184065"/>
            <a:chExt cx="554668" cy="377171"/>
          </a:xfrm>
        </p:grpSpPr>
        <p:grpSp>
          <p:nvGrpSpPr>
            <p:cNvPr id="97" name="Group 4">
              <a:extLst>
                <a:ext uri="{FF2B5EF4-FFF2-40B4-BE49-F238E27FC236}">
                  <a16:creationId xmlns:a16="http://schemas.microsoft.com/office/drawing/2014/main" id="{038333E2-8BBA-4003-B265-49681DF7EAB3}"/>
                </a:ext>
              </a:extLst>
            </p:cNvPr>
            <p:cNvGrpSpPr>
              <a:grpSpLocks noChangeAspect="1"/>
            </p:cNvGrpSpPr>
            <p:nvPr/>
          </p:nvGrpSpPr>
          <p:grpSpPr bwMode="auto">
            <a:xfrm>
              <a:off x="9396633" y="1190427"/>
              <a:ext cx="309697" cy="302323"/>
              <a:chOff x="1759" y="236"/>
              <a:chExt cx="252" cy="246"/>
            </a:xfrm>
            <a:noFill/>
          </p:grpSpPr>
          <p:sp>
            <p:nvSpPr>
              <p:cNvPr id="99" name="Freeform 5">
                <a:extLst>
                  <a:ext uri="{FF2B5EF4-FFF2-40B4-BE49-F238E27FC236}">
                    <a16:creationId xmlns:a16="http://schemas.microsoft.com/office/drawing/2014/main" id="{91729F3D-2DF9-4AE7-942F-169675AA08B4}"/>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0" name="Rectangle 6">
                <a:extLst>
                  <a:ext uri="{FF2B5EF4-FFF2-40B4-BE49-F238E27FC236}">
                    <a16:creationId xmlns:a16="http://schemas.microsoft.com/office/drawing/2014/main" id="{941B84A3-CA3E-493F-9E79-1F3D15A6D00C}"/>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1" name="Rectangle 7">
                <a:extLst>
                  <a:ext uri="{FF2B5EF4-FFF2-40B4-BE49-F238E27FC236}">
                    <a16:creationId xmlns:a16="http://schemas.microsoft.com/office/drawing/2014/main" id="{CF3C5BC6-C10D-4B50-8E3B-4013DDD97CE5}"/>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2" name="Rectangle 8">
                <a:extLst>
                  <a:ext uri="{FF2B5EF4-FFF2-40B4-BE49-F238E27FC236}">
                    <a16:creationId xmlns:a16="http://schemas.microsoft.com/office/drawing/2014/main" id="{AD9D17BC-6BD4-43A1-A732-8041BE55270C}"/>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98" name="Freeform 5">
              <a:extLst>
                <a:ext uri="{FF2B5EF4-FFF2-40B4-BE49-F238E27FC236}">
                  <a16:creationId xmlns:a16="http://schemas.microsoft.com/office/drawing/2014/main" id="{B1A7AE66-0F43-43F3-B9D4-F400BBC78B2D}"/>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103" name="Straight Arrow Connector 102">
            <a:extLst>
              <a:ext uri="{FF2B5EF4-FFF2-40B4-BE49-F238E27FC236}">
                <a16:creationId xmlns:a16="http://schemas.microsoft.com/office/drawing/2014/main" id="{1FE9778C-BDBE-4B62-BAE5-A58DF77D2C7C}"/>
              </a:ext>
            </a:extLst>
          </p:cNvPr>
          <p:cNvCxnSpPr/>
          <p:nvPr/>
        </p:nvCxnSpPr>
        <p:spPr>
          <a:xfrm>
            <a:off x="4414474" y="2526282"/>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6DB2F761-444F-4016-90DF-134F39431F92}"/>
              </a:ext>
            </a:extLst>
          </p:cNvPr>
          <p:cNvCxnSpPr/>
          <p:nvPr/>
        </p:nvCxnSpPr>
        <p:spPr>
          <a:xfrm>
            <a:off x="6598874" y="2535931"/>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3084DB5-BD8C-40F2-940F-D33C3485C03D}"/>
              </a:ext>
            </a:extLst>
          </p:cNvPr>
          <p:cNvSpPr/>
          <p:nvPr/>
        </p:nvSpPr>
        <p:spPr>
          <a:xfrm>
            <a:off x="5085319" y="3960595"/>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JOB SCHEDULER</a:t>
            </a:r>
          </a:p>
        </p:txBody>
      </p:sp>
      <p:sp>
        <p:nvSpPr>
          <p:cNvPr id="106" name="Rectangle 105">
            <a:extLst>
              <a:ext uri="{FF2B5EF4-FFF2-40B4-BE49-F238E27FC236}">
                <a16:creationId xmlns:a16="http://schemas.microsoft.com/office/drawing/2014/main" id="{322E258E-1148-4AF4-A7FB-8BA098BCE160}"/>
              </a:ext>
            </a:extLst>
          </p:cNvPr>
          <p:cNvSpPr/>
          <p:nvPr/>
        </p:nvSpPr>
        <p:spPr>
          <a:xfrm>
            <a:off x="7248132" y="3960595"/>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NOTIFICATION &amp; LOGS</a:t>
            </a:r>
          </a:p>
        </p:txBody>
      </p:sp>
      <p:sp>
        <p:nvSpPr>
          <p:cNvPr id="107" name="Rectangle 106">
            <a:extLst>
              <a:ext uri="{FF2B5EF4-FFF2-40B4-BE49-F238E27FC236}">
                <a16:creationId xmlns:a16="http://schemas.microsoft.com/office/drawing/2014/main" id="{F0B39D9A-2B58-4D5E-8650-0ED4A3BBA00E}"/>
              </a:ext>
            </a:extLst>
          </p:cNvPr>
          <p:cNvSpPr/>
          <p:nvPr/>
        </p:nvSpPr>
        <p:spPr>
          <a:xfrm>
            <a:off x="5385128" y="2446578"/>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SCIENTIST</a:t>
            </a:r>
          </a:p>
        </p:txBody>
      </p:sp>
      <p:sp>
        <p:nvSpPr>
          <p:cNvPr id="108" name="Rectangle 107">
            <a:extLst>
              <a:ext uri="{FF2B5EF4-FFF2-40B4-BE49-F238E27FC236}">
                <a16:creationId xmlns:a16="http://schemas.microsoft.com/office/drawing/2014/main" id="{3E4EBFE0-50D5-4F36-B09B-A25E6A982A20}"/>
              </a:ext>
            </a:extLst>
          </p:cNvPr>
          <p:cNvSpPr/>
          <p:nvPr/>
        </p:nvSpPr>
        <p:spPr>
          <a:xfrm>
            <a:off x="7653681" y="2433610"/>
            <a:ext cx="141381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BUSINESS ANALYST</a:t>
            </a:r>
          </a:p>
        </p:txBody>
      </p:sp>
      <p:sp>
        <p:nvSpPr>
          <p:cNvPr id="109" name="Oval 108">
            <a:extLst>
              <a:ext uri="{FF2B5EF4-FFF2-40B4-BE49-F238E27FC236}">
                <a16:creationId xmlns:a16="http://schemas.microsoft.com/office/drawing/2014/main" id="{6D830A54-19E9-4FAB-8081-44B1055EFE58}"/>
              </a:ext>
            </a:extLst>
          </p:cNvPr>
          <p:cNvSpPr/>
          <p:nvPr/>
        </p:nvSpPr>
        <p:spPr>
          <a:xfrm>
            <a:off x="3085844" y="3504218"/>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0EDB39B9-AB4A-48B3-AC4B-165C0CA032C6}"/>
              </a:ext>
            </a:extLst>
          </p:cNvPr>
          <p:cNvSpPr/>
          <p:nvPr/>
        </p:nvSpPr>
        <p:spPr>
          <a:xfrm>
            <a:off x="3593167" y="3504218"/>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51FF7415-F067-425C-A157-D15376B2C3FC}"/>
              </a:ext>
            </a:extLst>
          </p:cNvPr>
          <p:cNvSpPr/>
          <p:nvPr/>
        </p:nvSpPr>
        <p:spPr>
          <a:xfrm>
            <a:off x="4100490" y="3504218"/>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Arrow Connector 111">
            <a:extLst>
              <a:ext uri="{FF2B5EF4-FFF2-40B4-BE49-F238E27FC236}">
                <a16:creationId xmlns:a16="http://schemas.microsoft.com/office/drawing/2014/main" id="{ACA002D2-FC05-43C3-9909-6597EC33E351}"/>
              </a:ext>
            </a:extLst>
          </p:cNvPr>
          <p:cNvCxnSpPr>
            <a:cxnSpLocks/>
          </p:cNvCxnSpPr>
          <p:nvPr/>
        </p:nvCxnSpPr>
        <p:spPr>
          <a:xfrm>
            <a:off x="3361205" y="3641433"/>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9087471-BE34-4730-BFDA-290CF0FC6DC7}"/>
              </a:ext>
            </a:extLst>
          </p:cNvPr>
          <p:cNvCxnSpPr>
            <a:cxnSpLocks/>
          </p:cNvCxnSpPr>
          <p:nvPr/>
        </p:nvCxnSpPr>
        <p:spPr>
          <a:xfrm>
            <a:off x="3868527" y="3641433"/>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E9EE4715-8E04-428E-8EF6-C240938B3654}"/>
              </a:ext>
            </a:extLst>
          </p:cNvPr>
          <p:cNvSpPr txBox="1"/>
          <p:nvPr/>
        </p:nvSpPr>
        <p:spPr>
          <a:xfrm>
            <a:off x="4571177" y="6098072"/>
            <a:ext cx="310072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505050"/>
                </a:solidFill>
                <a:latin typeface="Segoe UI Semibold" panose="020B0702040204020203" pitchFamily="34" charset="0"/>
                <a:cs typeface="Segoe UI Semibold" panose="020B0702040204020203" pitchFamily="34" charset="0"/>
              </a:rPr>
              <a:t>Build on secure &amp; trusted cloud</a:t>
            </a:r>
            <a:endPar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endParaRPr>
          </a:p>
        </p:txBody>
      </p:sp>
      <p:sp>
        <p:nvSpPr>
          <p:cNvPr id="115" name="TextBox 114">
            <a:extLst>
              <a:ext uri="{FF2B5EF4-FFF2-40B4-BE49-F238E27FC236}">
                <a16:creationId xmlns:a16="http://schemas.microsoft.com/office/drawing/2014/main" id="{D6673D46-22C4-4CD2-B681-6E916B3E74FC}"/>
              </a:ext>
            </a:extLst>
          </p:cNvPr>
          <p:cNvSpPr txBox="1"/>
          <p:nvPr/>
        </p:nvSpPr>
        <p:spPr>
          <a:xfrm>
            <a:off x="9757649" y="6100700"/>
            <a:ext cx="199445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505050"/>
                </a:solidFill>
                <a:latin typeface="Segoe UI Semibold" panose="020B0702040204020203" pitchFamily="34" charset="0"/>
                <a:cs typeface="Segoe UI Semibold" panose="020B0702040204020203" pitchFamily="34" charset="0"/>
              </a:rPr>
              <a:t>Scale without limits</a:t>
            </a:r>
            <a:endPar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endParaRPr>
          </a:p>
        </p:txBody>
      </p:sp>
      <p:sp>
        <p:nvSpPr>
          <p:cNvPr id="116" name="Rectangle 115">
            <a:extLst>
              <a:ext uri="{FF2B5EF4-FFF2-40B4-BE49-F238E27FC236}">
                <a16:creationId xmlns:a16="http://schemas.microsoft.com/office/drawing/2014/main" id="{E327CB53-A78D-4045-8A12-120376F5418F}"/>
              </a:ext>
            </a:extLst>
          </p:cNvPr>
          <p:cNvSpPr/>
          <p:nvPr/>
        </p:nvSpPr>
        <p:spPr>
          <a:xfrm>
            <a:off x="230201" y="5762172"/>
            <a:ext cx="11784254" cy="215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ight Brace 116">
            <a:extLst>
              <a:ext uri="{FF2B5EF4-FFF2-40B4-BE49-F238E27FC236}">
                <a16:creationId xmlns:a16="http://schemas.microsoft.com/office/drawing/2014/main" id="{D6C058CF-E21D-423C-B01A-53D51BE6CAB6}"/>
              </a:ext>
            </a:extLst>
          </p:cNvPr>
          <p:cNvSpPr/>
          <p:nvPr/>
        </p:nvSpPr>
        <p:spPr>
          <a:xfrm rot="5400000">
            <a:off x="5964855" y="202930"/>
            <a:ext cx="271640" cy="11408939"/>
          </a:xfrm>
          <a:prstGeom prst="rightBrace">
            <a:avLst>
              <a:gd name="adj1" fmla="val 48460"/>
              <a:gd name="adj2" fmla="val 49841"/>
            </a:avLst>
          </a:prstGeom>
          <a:ln>
            <a:solidFill>
              <a:schemeClr val="tx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18" name="Group 117">
            <a:extLst>
              <a:ext uri="{FF2B5EF4-FFF2-40B4-BE49-F238E27FC236}">
                <a16:creationId xmlns:a16="http://schemas.microsoft.com/office/drawing/2014/main" id="{038DF95D-8341-43DC-9F94-A947E1BAFB88}"/>
              </a:ext>
            </a:extLst>
          </p:cNvPr>
          <p:cNvGrpSpPr/>
          <p:nvPr/>
        </p:nvGrpSpPr>
        <p:grpSpPr>
          <a:xfrm>
            <a:off x="1013739" y="1703877"/>
            <a:ext cx="530490" cy="443744"/>
            <a:chOff x="2070200" y="2126344"/>
            <a:chExt cx="281519" cy="235486"/>
          </a:xfrm>
        </p:grpSpPr>
        <p:sp>
          <p:nvSpPr>
            <p:cNvPr id="119" name="Oval 118">
              <a:extLst>
                <a:ext uri="{FF2B5EF4-FFF2-40B4-BE49-F238E27FC236}">
                  <a16:creationId xmlns:a16="http://schemas.microsoft.com/office/drawing/2014/main" id="{6A9646B5-ABD4-441E-969F-733CBF077AD2}"/>
                </a:ext>
              </a:extLst>
            </p:cNvPr>
            <p:cNvSpPr/>
            <p:nvPr/>
          </p:nvSpPr>
          <p:spPr>
            <a:xfrm rot="10800000" flipV="1">
              <a:off x="2167730" y="2275370"/>
              <a:ext cx="86458" cy="86460"/>
            </a:xfrm>
            <a:prstGeom prst="ellipse">
              <a:avLst/>
            </a:prstGeom>
            <a:noFill/>
            <a:ln w="127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Light" panose="020F0302020204030204"/>
                <a:ea typeface=""/>
                <a:cs typeface=""/>
              </a:endParaRPr>
            </a:p>
          </p:txBody>
        </p:sp>
        <p:grpSp>
          <p:nvGrpSpPr>
            <p:cNvPr id="120" name="Group 119">
              <a:extLst>
                <a:ext uri="{FF2B5EF4-FFF2-40B4-BE49-F238E27FC236}">
                  <a16:creationId xmlns:a16="http://schemas.microsoft.com/office/drawing/2014/main" id="{B2BC0A25-2986-4B28-9F36-9B0E24ACFB39}"/>
                </a:ext>
              </a:extLst>
            </p:cNvPr>
            <p:cNvGrpSpPr/>
            <p:nvPr/>
          </p:nvGrpSpPr>
          <p:grpSpPr>
            <a:xfrm>
              <a:off x="2070200" y="2126344"/>
              <a:ext cx="281519" cy="126591"/>
              <a:chOff x="2070200" y="2138317"/>
              <a:chExt cx="281519" cy="114618"/>
            </a:xfrm>
          </p:grpSpPr>
          <p:sp>
            <p:nvSpPr>
              <p:cNvPr id="121" name="Freeform: Shape 120">
                <a:extLst>
                  <a:ext uri="{FF2B5EF4-FFF2-40B4-BE49-F238E27FC236}">
                    <a16:creationId xmlns:a16="http://schemas.microsoft.com/office/drawing/2014/main" id="{A2FF9CEF-E042-43DF-A460-DDF6EFF13E24}"/>
                  </a:ext>
                </a:extLst>
              </p:cNvPr>
              <p:cNvSpPr/>
              <p:nvPr/>
            </p:nvSpPr>
            <p:spPr bwMode="auto">
              <a:xfrm>
                <a:off x="2070200" y="2138317"/>
                <a:ext cx="281519" cy="58313"/>
              </a:xfrm>
              <a:custGeom>
                <a:avLst/>
                <a:gdLst>
                  <a:gd name="connsiteX0" fmla="*/ 140279 w 281519"/>
                  <a:gd name="connsiteY0" fmla="*/ 1 h 58313"/>
                  <a:gd name="connsiteX1" fmla="*/ 281519 w 281519"/>
                  <a:gd name="connsiteY1" fmla="*/ 58313 h 58313"/>
                  <a:gd name="connsiteX2" fmla="*/ 0 w 281519"/>
                  <a:gd name="connsiteY2" fmla="*/ 57473 h 58313"/>
                  <a:gd name="connsiteX3" fmla="*/ 140279 w 281519"/>
                  <a:gd name="connsiteY3" fmla="*/ 1 h 58313"/>
                  <a:gd name="connsiteX0" fmla="*/ 140279 w 281519"/>
                  <a:gd name="connsiteY0" fmla="*/ 1 h 60597"/>
                  <a:gd name="connsiteX1" fmla="*/ 281519 w 281519"/>
                  <a:gd name="connsiteY1" fmla="*/ 58313 h 60597"/>
                  <a:gd name="connsiteX2" fmla="*/ 165454 w 281519"/>
                  <a:gd name="connsiteY2" fmla="*/ 60597 h 60597"/>
                  <a:gd name="connsiteX3" fmla="*/ 0 w 281519"/>
                  <a:gd name="connsiteY3" fmla="*/ 57473 h 60597"/>
                  <a:gd name="connsiteX4" fmla="*/ 140279 w 281519"/>
                  <a:gd name="connsiteY4" fmla="*/ 1 h 60597"/>
                  <a:gd name="connsiteX0" fmla="*/ 165454 w 281519"/>
                  <a:gd name="connsiteY0" fmla="*/ 60597 h 152037"/>
                  <a:gd name="connsiteX1" fmla="*/ 0 w 281519"/>
                  <a:gd name="connsiteY1" fmla="*/ 57473 h 152037"/>
                  <a:gd name="connsiteX2" fmla="*/ 140279 w 281519"/>
                  <a:gd name="connsiteY2" fmla="*/ 1 h 152037"/>
                  <a:gd name="connsiteX3" fmla="*/ 281519 w 281519"/>
                  <a:gd name="connsiteY3" fmla="*/ 58313 h 152037"/>
                  <a:gd name="connsiteX4" fmla="*/ 256894 w 281519"/>
                  <a:gd name="connsiteY4" fmla="*/ 152037 h 152037"/>
                  <a:gd name="connsiteX0" fmla="*/ 165454 w 281519"/>
                  <a:gd name="connsiteY0" fmla="*/ 60597 h 60597"/>
                  <a:gd name="connsiteX1" fmla="*/ 0 w 281519"/>
                  <a:gd name="connsiteY1" fmla="*/ 57473 h 60597"/>
                  <a:gd name="connsiteX2" fmla="*/ 140279 w 281519"/>
                  <a:gd name="connsiteY2" fmla="*/ 1 h 60597"/>
                  <a:gd name="connsiteX3" fmla="*/ 281519 w 281519"/>
                  <a:gd name="connsiteY3" fmla="*/ 58313 h 60597"/>
                  <a:gd name="connsiteX0" fmla="*/ 0 w 281519"/>
                  <a:gd name="connsiteY0" fmla="*/ 57473 h 58313"/>
                  <a:gd name="connsiteX1" fmla="*/ 140279 w 281519"/>
                  <a:gd name="connsiteY1" fmla="*/ 1 h 58313"/>
                  <a:gd name="connsiteX2" fmla="*/ 281519 w 281519"/>
                  <a:gd name="connsiteY2" fmla="*/ 58313 h 58313"/>
                </a:gdLst>
                <a:ahLst/>
                <a:cxnLst>
                  <a:cxn ang="0">
                    <a:pos x="connsiteX0" y="connsiteY0"/>
                  </a:cxn>
                  <a:cxn ang="0">
                    <a:pos x="connsiteX1" y="connsiteY1"/>
                  </a:cxn>
                  <a:cxn ang="0">
                    <a:pos x="connsiteX2" y="connsiteY2"/>
                  </a:cxn>
                </a:cxnLst>
                <a:rect l="l" t="t" r="r" b="b"/>
                <a:pathLst>
                  <a:path w="281519" h="58313">
                    <a:moveTo>
                      <a:pt x="0" y="57473"/>
                    </a:moveTo>
                    <a:cubicBezTo>
                      <a:pt x="38274" y="19199"/>
                      <a:pt x="89197" y="-49"/>
                      <a:pt x="140279" y="1"/>
                    </a:cubicBezTo>
                    <a:cubicBezTo>
                      <a:pt x="191361" y="51"/>
                      <a:pt x="242604" y="19399"/>
                      <a:pt x="281519" y="58313"/>
                    </a:cubicBezTo>
                  </a:path>
                </a:pathLst>
              </a:custGeom>
              <a:noFill/>
              <a:ln w="12700" cap="flat">
                <a:solidFill>
                  <a:srgbClr val="0078D6"/>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endParaRPr lang="en-US" sz="943" kern="0" dirty="0" err="1">
                  <a:solidFill>
                    <a:srgbClr val="505050"/>
                  </a:solidFill>
                  <a:latin typeface="Segoe UI Semilight"/>
                </a:endParaRPr>
              </a:p>
            </p:txBody>
          </p:sp>
          <p:sp>
            <p:nvSpPr>
              <p:cNvPr id="122" name="Freeform: Shape 121">
                <a:extLst>
                  <a:ext uri="{FF2B5EF4-FFF2-40B4-BE49-F238E27FC236}">
                    <a16:creationId xmlns:a16="http://schemas.microsoft.com/office/drawing/2014/main" id="{6617FC1A-D3BF-49BD-9B51-128BE71A6D90}"/>
                  </a:ext>
                </a:extLst>
              </p:cNvPr>
              <p:cNvSpPr/>
              <p:nvPr/>
            </p:nvSpPr>
            <p:spPr bwMode="auto">
              <a:xfrm>
                <a:off x="2099613" y="2177958"/>
                <a:ext cx="224375" cy="47244"/>
              </a:xfrm>
              <a:custGeom>
                <a:avLst/>
                <a:gdLst>
                  <a:gd name="connsiteX0" fmla="*/ 111685 w 224375"/>
                  <a:gd name="connsiteY0" fmla="*/ 6 h 47244"/>
                  <a:gd name="connsiteX1" fmla="*/ 224375 w 224375"/>
                  <a:gd name="connsiteY1" fmla="*/ 46404 h 47244"/>
                  <a:gd name="connsiteX2" fmla="*/ 0 w 224375"/>
                  <a:gd name="connsiteY2" fmla="*/ 47244 h 47244"/>
                  <a:gd name="connsiteX3" fmla="*/ 111685 w 224375"/>
                  <a:gd name="connsiteY3" fmla="*/ 6 h 47244"/>
                  <a:gd name="connsiteX0" fmla="*/ 111685 w 224375"/>
                  <a:gd name="connsiteY0" fmla="*/ 6 h 336642"/>
                  <a:gd name="connsiteX1" fmla="*/ 224375 w 224375"/>
                  <a:gd name="connsiteY1" fmla="*/ 46404 h 336642"/>
                  <a:gd name="connsiteX2" fmla="*/ 170058 w 224375"/>
                  <a:gd name="connsiteY2" fmla="*/ 336642 h 336642"/>
                  <a:gd name="connsiteX3" fmla="*/ 0 w 224375"/>
                  <a:gd name="connsiteY3" fmla="*/ 47244 h 336642"/>
                  <a:gd name="connsiteX4" fmla="*/ 111685 w 224375"/>
                  <a:gd name="connsiteY4" fmla="*/ 6 h 336642"/>
                  <a:gd name="connsiteX0" fmla="*/ 170058 w 261498"/>
                  <a:gd name="connsiteY0" fmla="*/ 336642 h 428082"/>
                  <a:gd name="connsiteX1" fmla="*/ 0 w 261498"/>
                  <a:gd name="connsiteY1" fmla="*/ 47244 h 428082"/>
                  <a:gd name="connsiteX2" fmla="*/ 111685 w 261498"/>
                  <a:gd name="connsiteY2" fmla="*/ 6 h 428082"/>
                  <a:gd name="connsiteX3" fmla="*/ 224375 w 261498"/>
                  <a:gd name="connsiteY3" fmla="*/ 46404 h 428082"/>
                  <a:gd name="connsiteX4" fmla="*/ 261498 w 261498"/>
                  <a:gd name="connsiteY4" fmla="*/ 428082 h 428082"/>
                  <a:gd name="connsiteX0" fmla="*/ 170058 w 224375"/>
                  <a:gd name="connsiteY0" fmla="*/ 336642 h 336642"/>
                  <a:gd name="connsiteX1" fmla="*/ 0 w 224375"/>
                  <a:gd name="connsiteY1" fmla="*/ 47244 h 336642"/>
                  <a:gd name="connsiteX2" fmla="*/ 111685 w 224375"/>
                  <a:gd name="connsiteY2" fmla="*/ 6 h 336642"/>
                  <a:gd name="connsiteX3" fmla="*/ 224375 w 224375"/>
                  <a:gd name="connsiteY3" fmla="*/ 46404 h 336642"/>
                  <a:gd name="connsiteX0" fmla="*/ 0 w 224375"/>
                  <a:gd name="connsiteY0" fmla="*/ 47244 h 47244"/>
                  <a:gd name="connsiteX1" fmla="*/ 111685 w 224375"/>
                  <a:gd name="connsiteY1" fmla="*/ 6 h 47244"/>
                  <a:gd name="connsiteX2" fmla="*/ 224375 w 224375"/>
                  <a:gd name="connsiteY2" fmla="*/ 46404 h 47244"/>
                </a:gdLst>
                <a:ahLst/>
                <a:cxnLst>
                  <a:cxn ang="0">
                    <a:pos x="connsiteX0" y="connsiteY0"/>
                  </a:cxn>
                  <a:cxn ang="0">
                    <a:pos x="connsiteX1" y="connsiteY1"/>
                  </a:cxn>
                  <a:cxn ang="0">
                    <a:pos x="connsiteX2" y="connsiteY2"/>
                  </a:cxn>
                </a:cxnLst>
                <a:rect l="l" t="t" r="r" b="b"/>
                <a:pathLst>
                  <a:path w="224375" h="47244">
                    <a:moveTo>
                      <a:pt x="0" y="47244"/>
                    </a:moveTo>
                    <a:cubicBezTo>
                      <a:pt x="30877" y="16367"/>
                      <a:pt x="71197" y="384"/>
                      <a:pt x="111685" y="6"/>
                    </a:cubicBezTo>
                    <a:cubicBezTo>
                      <a:pt x="152173" y="-372"/>
                      <a:pt x="192828" y="14856"/>
                      <a:pt x="224375" y="46404"/>
                    </a:cubicBezTo>
                  </a:path>
                </a:pathLst>
              </a:custGeom>
              <a:noFill/>
              <a:ln w="12700" cap="flat">
                <a:solidFill>
                  <a:srgbClr val="0078D6"/>
                </a:solidFill>
                <a:prstDash val="solid"/>
                <a:miter lim="800000"/>
                <a:headEnd/>
                <a:tailEnd/>
              </a:ln>
            </p:spPr>
            <p:txBody>
              <a:bodyPr rot="0" spcFirstLastPara="0" vertOverflow="overflow" horzOverflow="overflow" vert="horz" wrap="square" lIns="72421" tIns="36211" rIns="72421" bIns="36211" numCol="1" spcCol="0" rtlCol="0" fromWordArt="0" anchor="t" anchorCtr="0" forceAA="0" compatLnSpc="1">
                <a:prstTxWarp prst="textNoShape">
                  <a:avLst/>
                </a:prstTxWarp>
                <a:noAutofit/>
              </a:bodyPr>
              <a:lstStyle/>
              <a:p>
                <a:pPr defTabSz="896214"/>
                <a:endParaRPr lang="en-US" sz="943" kern="0" dirty="0" err="1">
                  <a:solidFill>
                    <a:srgbClr val="505050"/>
                  </a:solidFill>
                  <a:latin typeface="Segoe UI Semilight"/>
                </a:endParaRPr>
              </a:p>
            </p:txBody>
          </p:sp>
          <p:sp>
            <p:nvSpPr>
              <p:cNvPr id="123" name="Freeform: Shape 122">
                <a:extLst>
                  <a:ext uri="{FF2B5EF4-FFF2-40B4-BE49-F238E27FC236}">
                    <a16:creationId xmlns:a16="http://schemas.microsoft.com/office/drawing/2014/main" id="{5E3DD340-E075-4C5B-95A9-3F3F513B496C}"/>
                  </a:ext>
                </a:extLst>
              </p:cNvPr>
              <p:cNvSpPr/>
              <p:nvPr/>
            </p:nvSpPr>
            <p:spPr bwMode="auto">
              <a:xfrm>
                <a:off x="2126504" y="2217780"/>
                <a:ext cx="168912" cy="35155"/>
              </a:xfrm>
              <a:custGeom>
                <a:avLst/>
                <a:gdLst>
                  <a:gd name="connsiteX0" fmla="*/ 83976 w 168912"/>
                  <a:gd name="connsiteY0" fmla="*/ 1 h 35155"/>
                  <a:gd name="connsiteX1" fmla="*/ 168912 w 168912"/>
                  <a:gd name="connsiteY1" fmla="*/ 35155 h 35155"/>
                  <a:gd name="connsiteX2" fmla="*/ 0 w 168912"/>
                  <a:gd name="connsiteY2" fmla="*/ 34314 h 35155"/>
                  <a:gd name="connsiteX3" fmla="*/ 83976 w 168912"/>
                  <a:gd name="connsiteY3" fmla="*/ 1 h 35155"/>
                  <a:gd name="connsiteX0" fmla="*/ 83976 w 168912"/>
                  <a:gd name="connsiteY0" fmla="*/ 1 h 456024"/>
                  <a:gd name="connsiteX1" fmla="*/ 168912 w 168912"/>
                  <a:gd name="connsiteY1" fmla="*/ 35155 h 456024"/>
                  <a:gd name="connsiteX2" fmla="*/ 141807 w 168912"/>
                  <a:gd name="connsiteY2" fmla="*/ 456024 h 456024"/>
                  <a:gd name="connsiteX3" fmla="*/ 0 w 168912"/>
                  <a:gd name="connsiteY3" fmla="*/ 34314 h 456024"/>
                  <a:gd name="connsiteX4" fmla="*/ 83976 w 168912"/>
                  <a:gd name="connsiteY4" fmla="*/ 1 h 456024"/>
                  <a:gd name="connsiteX0" fmla="*/ 141807 w 233247"/>
                  <a:gd name="connsiteY0" fmla="*/ 456024 h 547464"/>
                  <a:gd name="connsiteX1" fmla="*/ 0 w 233247"/>
                  <a:gd name="connsiteY1" fmla="*/ 34314 h 547464"/>
                  <a:gd name="connsiteX2" fmla="*/ 83976 w 233247"/>
                  <a:gd name="connsiteY2" fmla="*/ 1 h 547464"/>
                  <a:gd name="connsiteX3" fmla="*/ 168912 w 233247"/>
                  <a:gd name="connsiteY3" fmla="*/ 35155 h 547464"/>
                  <a:gd name="connsiteX4" fmla="*/ 233247 w 233247"/>
                  <a:gd name="connsiteY4" fmla="*/ 547464 h 547464"/>
                  <a:gd name="connsiteX0" fmla="*/ 141807 w 168912"/>
                  <a:gd name="connsiteY0" fmla="*/ 456024 h 456024"/>
                  <a:gd name="connsiteX1" fmla="*/ 0 w 168912"/>
                  <a:gd name="connsiteY1" fmla="*/ 34314 h 456024"/>
                  <a:gd name="connsiteX2" fmla="*/ 83976 w 168912"/>
                  <a:gd name="connsiteY2" fmla="*/ 1 h 456024"/>
                  <a:gd name="connsiteX3" fmla="*/ 168912 w 168912"/>
                  <a:gd name="connsiteY3" fmla="*/ 35155 h 456024"/>
                  <a:gd name="connsiteX0" fmla="*/ 0 w 168912"/>
                  <a:gd name="connsiteY0" fmla="*/ 34314 h 35155"/>
                  <a:gd name="connsiteX1" fmla="*/ 83976 w 168912"/>
                  <a:gd name="connsiteY1" fmla="*/ 1 h 35155"/>
                  <a:gd name="connsiteX2" fmla="*/ 168912 w 168912"/>
                  <a:gd name="connsiteY2" fmla="*/ 35155 h 35155"/>
                </a:gdLst>
                <a:ahLst/>
                <a:cxnLst>
                  <a:cxn ang="0">
                    <a:pos x="connsiteX0" y="connsiteY0"/>
                  </a:cxn>
                  <a:cxn ang="0">
                    <a:pos x="connsiteX1" y="connsiteY1"/>
                  </a:cxn>
                  <a:cxn ang="0">
                    <a:pos x="connsiteX2" y="connsiteY2"/>
                  </a:cxn>
                </a:cxnLst>
                <a:rect l="l" t="t" r="r" b="b"/>
                <a:pathLst>
                  <a:path w="168912" h="35155">
                    <a:moveTo>
                      <a:pt x="0" y="34314"/>
                    </a:moveTo>
                    <a:cubicBezTo>
                      <a:pt x="22836" y="11479"/>
                      <a:pt x="53326" y="-49"/>
                      <a:pt x="83976" y="1"/>
                    </a:cubicBezTo>
                    <a:cubicBezTo>
                      <a:pt x="114626" y="51"/>
                      <a:pt x="145436" y="11679"/>
                      <a:pt x="168912" y="35155"/>
                    </a:cubicBezTo>
                  </a:path>
                </a:pathLst>
              </a:custGeom>
              <a:noFill/>
              <a:ln w="12700" cap="flat">
                <a:solidFill>
                  <a:srgbClr val="0078D6"/>
                </a:solidFill>
                <a:prstDash val="solid"/>
                <a:miter lim="800000"/>
                <a:headEnd/>
                <a:tailEnd/>
              </a:ln>
            </p:spPr>
            <p:txBody>
              <a:bodyPr rot="0" spcFirstLastPara="0" vertOverflow="overflow" horzOverflow="overflow" vert="horz" wrap="square" lIns="72421" tIns="36211" rIns="72421" bIns="36211" numCol="1" spcCol="0" rtlCol="0" fromWordArt="0" anchor="t" anchorCtr="0" forceAA="0" compatLnSpc="1">
                <a:prstTxWarp prst="textNoShape">
                  <a:avLst/>
                </a:prstTxWarp>
                <a:noAutofit/>
              </a:bodyPr>
              <a:lstStyle/>
              <a:p>
                <a:pPr defTabSz="896214"/>
                <a:endParaRPr lang="en-US" sz="943" kern="0" dirty="0" err="1">
                  <a:solidFill>
                    <a:srgbClr val="505050"/>
                  </a:solidFill>
                  <a:latin typeface="Segoe UI Semilight"/>
                </a:endParaRPr>
              </a:p>
            </p:txBody>
          </p:sp>
        </p:grpSp>
      </p:grpSp>
      <p:grpSp>
        <p:nvGrpSpPr>
          <p:cNvPr id="124" name="Group 123">
            <a:extLst>
              <a:ext uri="{FF2B5EF4-FFF2-40B4-BE49-F238E27FC236}">
                <a16:creationId xmlns:a16="http://schemas.microsoft.com/office/drawing/2014/main" id="{1986F25F-B3C8-4273-A18A-1CA065B8661A}"/>
              </a:ext>
            </a:extLst>
          </p:cNvPr>
          <p:cNvGrpSpPr/>
          <p:nvPr/>
        </p:nvGrpSpPr>
        <p:grpSpPr>
          <a:xfrm>
            <a:off x="10587264" y="1694739"/>
            <a:ext cx="492448" cy="458120"/>
            <a:chOff x="4214813" y="1292225"/>
            <a:chExt cx="2573337" cy="2393950"/>
          </a:xfrm>
          <a:solidFill>
            <a:srgbClr val="0078D6"/>
          </a:solidFill>
        </p:grpSpPr>
        <p:sp>
          <p:nvSpPr>
            <p:cNvPr id="125" name="Freeform 1">
              <a:extLst>
                <a:ext uri="{FF2B5EF4-FFF2-40B4-BE49-F238E27FC236}">
                  <a16:creationId xmlns:a16="http://schemas.microsoft.com/office/drawing/2014/main" id="{BC412898-0E00-4265-8E38-47EDA75CD3DA}"/>
                </a:ext>
              </a:extLst>
            </p:cNvPr>
            <p:cNvSpPr>
              <a:spLocks noChangeArrowheads="1"/>
            </p:cNvSpPr>
            <p:nvPr/>
          </p:nvSpPr>
          <p:spPr bwMode="auto">
            <a:xfrm>
              <a:off x="4214813" y="2047875"/>
              <a:ext cx="309562" cy="641350"/>
            </a:xfrm>
            <a:custGeom>
              <a:avLst/>
              <a:gdLst>
                <a:gd name="T0" fmla="*/ 647 w 861"/>
                <a:gd name="T1" fmla="*/ 1374 h 1783"/>
                <a:gd name="T2" fmla="*/ 645 w 861"/>
                <a:gd name="T3" fmla="*/ 1374 h 1783"/>
                <a:gd name="T4" fmla="*/ 649 w 861"/>
                <a:gd name="T5" fmla="*/ 1374 h 1783"/>
                <a:gd name="T6" fmla="*/ 647 w 861"/>
                <a:gd name="T7" fmla="*/ 1374 h 1783"/>
                <a:gd name="T8" fmla="*/ 593 w 861"/>
                <a:gd name="T9" fmla="*/ 1384 h 1783"/>
                <a:gd name="T10" fmla="*/ 307 w 861"/>
                <a:gd name="T11" fmla="*/ 1112 h 1783"/>
                <a:gd name="T12" fmla="*/ 307 w 861"/>
                <a:gd name="T13" fmla="*/ 393 h 1783"/>
                <a:gd name="T14" fmla="*/ 394 w 861"/>
                <a:gd name="T15" fmla="*/ 133 h 1783"/>
                <a:gd name="T16" fmla="*/ 134 w 861"/>
                <a:gd name="T17" fmla="*/ 47 h 1783"/>
                <a:gd name="T18" fmla="*/ 48 w 861"/>
                <a:gd name="T19" fmla="*/ 307 h 1783"/>
                <a:gd name="T20" fmla="*/ 134 w 861"/>
                <a:gd name="T21" fmla="*/ 393 h 1783"/>
                <a:gd name="T22" fmla="*/ 134 w 861"/>
                <a:gd name="T23" fmla="*/ 1185 h 1783"/>
                <a:gd name="T24" fmla="*/ 464 w 861"/>
                <a:gd name="T25" fmla="*/ 1503 h 1783"/>
                <a:gd name="T26" fmla="*/ 582 w 861"/>
                <a:gd name="T27" fmla="*/ 1748 h 1783"/>
                <a:gd name="T28" fmla="*/ 826 w 861"/>
                <a:gd name="T29" fmla="*/ 1631 h 1783"/>
                <a:gd name="T30" fmla="*/ 708 w 861"/>
                <a:gd name="T31" fmla="*/ 1386 h 1783"/>
                <a:gd name="T32" fmla="*/ 647 w 861"/>
                <a:gd name="T33" fmla="*/ 1374 h 1783"/>
                <a:gd name="T34" fmla="*/ 593 w 861"/>
                <a:gd name="T35" fmla="*/ 1384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1" h="1783">
                  <a:moveTo>
                    <a:pt x="647" y="1374"/>
                  </a:moveTo>
                  <a:cubicBezTo>
                    <a:pt x="646" y="1374"/>
                    <a:pt x="646" y="1374"/>
                    <a:pt x="645" y="1374"/>
                  </a:cubicBezTo>
                  <a:lnTo>
                    <a:pt x="649" y="1374"/>
                  </a:lnTo>
                  <a:cubicBezTo>
                    <a:pt x="648" y="1374"/>
                    <a:pt x="648" y="1374"/>
                    <a:pt x="647" y="1374"/>
                  </a:cubicBezTo>
                  <a:close/>
                  <a:moveTo>
                    <a:pt x="593" y="1384"/>
                  </a:moveTo>
                  <a:lnTo>
                    <a:pt x="307" y="1112"/>
                  </a:lnTo>
                  <a:lnTo>
                    <a:pt x="307" y="393"/>
                  </a:lnTo>
                  <a:cubicBezTo>
                    <a:pt x="402" y="346"/>
                    <a:pt x="441" y="230"/>
                    <a:pt x="394" y="133"/>
                  </a:cubicBezTo>
                  <a:cubicBezTo>
                    <a:pt x="347" y="39"/>
                    <a:pt x="231" y="0"/>
                    <a:pt x="134" y="47"/>
                  </a:cubicBezTo>
                  <a:cubicBezTo>
                    <a:pt x="40" y="94"/>
                    <a:pt x="0" y="210"/>
                    <a:pt x="48" y="307"/>
                  </a:cubicBezTo>
                  <a:cubicBezTo>
                    <a:pt x="66" y="344"/>
                    <a:pt x="97" y="373"/>
                    <a:pt x="134" y="393"/>
                  </a:cubicBezTo>
                  <a:lnTo>
                    <a:pt x="134" y="1185"/>
                  </a:lnTo>
                  <a:lnTo>
                    <a:pt x="464" y="1503"/>
                  </a:lnTo>
                  <a:cubicBezTo>
                    <a:pt x="430" y="1603"/>
                    <a:pt x="482" y="1713"/>
                    <a:pt x="582" y="1748"/>
                  </a:cubicBezTo>
                  <a:cubicBezTo>
                    <a:pt x="681" y="1782"/>
                    <a:pt x="791" y="1730"/>
                    <a:pt x="826" y="1631"/>
                  </a:cubicBezTo>
                  <a:cubicBezTo>
                    <a:pt x="860" y="1531"/>
                    <a:pt x="808" y="1420"/>
                    <a:pt x="708" y="1386"/>
                  </a:cubicBezTo>
                  <a:cubicBezTo>
                    <a:pt x="687" y="1380"/>
                    <a:pt x="668" y="1375"/>
                    <a:pt x="647" y="1374"/>
                  </a:cubicBezTo>
                  <a:cubicBezTo>
                    <a:pt x="628" y="1375"/>
                    <a:pt x="611" y="1378"/>
                    <a:pt x="593" y="138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6" name="Freeform 2">
              <a:extLst>
                <a:ext uri="{FF2B5EF4-FFF2-40B4-BE49-F238E27FC236}">
                  <a16:creationId xmlns:a16="http://schemas.microsoft.com/office/drawing/2014/main" id="{9DA833E4-325D-412C-BC33-A0B2A63E7084}"/>
                </a:ext>
              </a:extLst>
            </p:cNvPr>
            <p:cNvSpPr>
              <a:spLocks noChangeArrowheads="1"/>
            </p:cNvSpPr>
            <p:nvPr/>
          </p:nvSpPr>
          <p:spPr bwMode="auto">
            <a:xfrm>
              <a:off x="4376738" y="1898650"/>
              <a:ext cx="1389062" cy="1787525"/>
            </a:xfrm>
            <a:custGeom>
              <a:avLst/>
              <a:gdLst>
                <a:gd name="T0" fmla="*/ 3733 w 3857"/>
                <a:gd name="T1" fmla="*/ 4576 h 4964"/>
                <a:gd name="T2" fmla="*/ 3733 w 3857"/>
                <a:gd name="T3" fmla="*/ 2003 h 4964"/>
                <a:gd name="T4" fmla="*/ 3079 w 3857"/>
                <a:gd name="T5" fmla="*/ 1389 h 4964"/>
                <a:gd name="T6" fmla="*/ 1573 w 3857"/>
                <a:gd name="T7" fmla="*/ 1389 h 4964"/>
                <a:gd name="T8" fmla="*/ 373 w 3857"/>
                <a:gd name="T9" fmla="*/ 255 h 4964"/>
                <a:gd name="T10" fmla="*/ 384 w 3857"/>
                <a:gd name="T11" fmla="*/ 192 h 4964"/>
                <a:gd name="T12" fmla="*/ 192 w 3857"/>
                <a:gd name="T13" fmla="*/ 0 h 4964"/>
                <a:gd name="T14" fmla="*/ 0 w 3857"/>
                <a:gd name="T15" fmla="*/ 192 h 4964"/>
                <a:gd name="T16" fmla="*/ 192 w 3857"/>
                <a:gd name="T17" fmla="*/ 385 h 4964"/>
                <a:gd name="T18" fmla="*/ 192 w 3857"/>
                <a:gd name="T19" fmla="*/ 385 h 4964"/>
                <a:gd name="T20" fmla="*/ 250 w 3857"/>
                <a:gd name="T21" fmla="*/ 375 h 4964"/>
                <a:gd name="T22" fmla="*/ 1506 w 3857"/>
                <a:gd name="T23" fmla="*/ 1563 h 4964"/>
                <a:gd name="T24" fmla="*/ 3012 w 3857"/>
                <a:gd name="T25" fmla="*/ 1563 h 4964"/>
                <a:gd name="T26" fmla="*/ 3562 w 3857"/>
                <a:gd name="T27" fmla="*/ 2082 h 4964"/>
                <a:gd name="T28" fmla="*/ 3562 w 3857"/>
                <a:gd name="T29" fmla="*/ 4563 h 4964"/>
                <a:gd name="T30" fmla="*/ 3456 w 3857"/>
                <a:gd name="T31" fmla="*/ 4816 h 4964"/>
                <a:gd name="T32" fmla="*/ 3709 w 3857"/>
                <a:gd name="T33" fmla="*/ 4922 h 4964"/>
                <a:gd name="T34" fmla="*/ 3815 w 3857"/>
                <a:gd name="T35" fmla="*/ 4669 h 4964"/>
                <a:gd name="T36" fmla="*/ 3735 w 3857"/>
                <a:gd name="T37" fmla="*/ 4576 h 4964"/>
                <a:gd name="T38" fmla="*/ 3733 w 3857"/>
                <a:gd name="T39" fmla="*/ 4576 h 4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7" h="4964">
                  <a:moveTo>
                    <a:pt x="3733" y="4576"/>
                  </a:moveTo>
                  <a:lnTo>
                    <a:pt x="3733" y="2003"/>
                  </a:lnTo>
                  <a:lnTo>
                    <a:pt x="3079" y="1389"/>
                  </a:lnTo>
                  <a:lnTo>
                    <a:pt x="1573" y="1389"/>
                  </a:lnTo>
                  <a:lnTo>
                    <a:pt x="373" y="255"/>
                  </a:lnTo>
                  <a:cubicBezTo>
                    <a:pt x="379" y="235"/>
                    <a:pt x="384" y="214"/>
                    <a:pt x="384" y="192"/>
                  </a:cubicBezTo>
                  <a:cubicBezTo>
                    <a:pt x="384" y="86"/>
                    <a:pt x="298" y="0"/>
                    <a:pt x="192" y="0"/>
                  </a:cubicBezTo>
                  <a:cubicBezTo>
                    <a:pt x="85" y="0"/>
                    <a:pt x="0" y="85"/>
                    <a:pt x="0" y="192"/>
                  </a:cubicBezTo>
                  <a:cubicBezTo>
                    <a:pt x="0" y="298"/>
                    <a:pt x="86" y="385"/>
                    <a:pt x="192" y="385"/>
                  </a:cubicBezTo>
                  <a:lnTo>
                    <a:pt x="192" y="385"/>
                  </a:lnTo>
                  <a:cubicBezTo>
                    <a:pt x="212" y="385"/>
                    <a:pt x="231" y="382"/>
                    <a:pt x="250" y="375"/>
                  </a:cubicBezTo>
                  <a:lnTo>
                    <a:pt x="1506" y="1563"/>
                  </a:lnTo>
                  <a:lnTo>
                    <a:pt x="3012" y="1563"/>
                  </a:lnTo>
                  <a:lnTo>
                    <a:pt x="3562" y="2082"/>
                  </a:lnTo>
                  <a:lnTo>
                    <a:pt x="3562" y="4563"/>
                  </a:lnTo>
                  <a:cubicBezTo>
                    <a:pt x="3462" y="4604"/>
                    <a:pt x="3415" y="4716"/>
                    <a:pt x="3456" y="4816"/>
                  </a:cubicBezTo>
                  <a:cubicBezTo>
                    <a:pt x="3497" y="4916"/>
                    <a:pt x="3609" y="4963"/>
                    <a:pt x="3709" y="4922"/>
                  </a:cubicBezTo>
                  <a:cubicBezTo>
                    <a:pt x="3809" y="4881"/>
                    <a:pt x="3856" y="4769"/>
                    <a:pt x="3815" y="4669"/>
                  </a:cubicBezTo>
                  <a:cubicBezTo>
                    <a:pt x="3799" y="4630"/>
                    <a:pt x="3771" y="4597"/>
                    <a:pt x="3735" y="4576"/>
                  </a:cubicBezTo>
                  <a:lnTo>
                    <a:pt x="3733" y="4576"/>
                  </a:lnTo>
                </a:path>
              </a:pathLst>
            </a:custGeom>
            <a:solidFill>
              <a:srgbClr val="0078D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7" name="Freeform 3">
              <a:extLst>
                <a:ext uri="{FF2B5EF4-FFF2-40B4-BE49-F238E27FC236}">
                  <a16:creationId xmlns:a16="http://schemas.microsoft.com/office/drawing/2014/main" id="{4E2914DB-88F5-4B34-99D7-59D8503A8DD3}"/>
                </a:ext>
              </a:extLst>
            </p:cNvPr>
            <p:cNvSpPr>
              <a:spLocks noChangeArrowheads="1"/>
            </p:cNvSpPr>
            <p:nvPr/>
          </p:nvSpPr>
          <p:spPr bwMode="auto">
            <a:xfrm>
              <a:off x="4433888" y="2249488"/>
              <a:ext cx="976312" cy="457200"/>
            </a:xfrm>
            <a:custGeom>
              <a:avLst/>
              <a:gdLst>
                <a:gd name="T0" fmla="*/ 2494 w 2714"/>
                <a:gd name="T1" fmla="*/ 854 h 1268"/>
                <a:gd name="T2" fmla="*/ 2321 w 2714"/>
                <a:gd name="T3" fmla="*/ 960 h 1268"/>
                <a:gd name="T4" fmla="*/ 1100 w 2714"/>
                <a:gd name="T5" fmla="*/ 960 h 1268"/>
                <a:gd name="T6" fmla="*/ 401 w 2714"/>
                <a:gd name="T7" fmla="*/ 302 h 1268"/>
                <a:gd name="T8" fmla="*/ 301 w 2714"/>
                <a:gd name="T9" fmla="*/ 44 h 1268"/>
                <a:gd name="T10" fmla="*/ 44 w 2714"/>
                <a:gd name="T11" fmla="*/ 143 h 1268"/>
                <a:gd name="T12" fmla="*/ 143 w 2714"/>
                <a:gd name="T13" fmla="*/ 401 h 1268"/>
                <a:gd name="T14" fmla="*/ 265 w 2714"/>
                <a:gd name="T15" fmla="*/ 413 h 1268"/>
                <a:gd name="T16" fmla="*/ 1030 w 2714"/>
                <a:gd name="T17" fmla="*/ 1135 h 1268"/>
                <a:gd name="T18" fmla="*/ 2323 w 2714"/>
                <a:gd name="T19" fmla="*/ 1135 h 1268"/>
                <a:gd name="T20" fmla="*/ 2581 w 2714"/>
                <a:gd name="T21" fmla="*/ 1218 h 1268"/>
                <a:gd name="T22" fmla="*/ 2664 w 2714"/>
                <a:gd name="T23" fmla="*/ 960 h 1268"/>
                <a:gd name="T24" fmla="*/ 2494 w 2714"/>
                <a:gd name="T25" fmla="*/ 855 h 1268"/>
                <a:gd name="T26" fmla="*/ 2494 w 2714"/>
                <a:gd name="T27" fmla="*/ 854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4" h="1268">
                  <a:moveTo>
                    <a:pt x="2494" y="854"/>
                  </a:moveTo>
                  <a:cubicBezTo>
                    <a:pt x="2421" y="854"/>
                    <a:pt x="2354" y="895"/>
                    <a:pt x="2321" y="960"/>
                  </a:cubicBezTo>
                  <a:lnTo>
                    <a:pt x="1100" y="960"/>
                  </a:lnTo>
                  <a:lnTo>
                    <a:pt x="401" y="302"/>
                  </a:lnTo>
                  <a:cubicBezTo>
                    <a:pt x="445" y="204"/>
                    <a:pt x="401" y="88"/>
                    <a:pt x="301" y="44"/>
                  </a:cubicBezTo>
                  <a:cubicBezTo>
                    <a:pt x="202" y="0"/>
                    <a:pt x="87" y="43"/>
                    <a:pt x="44" y="143"/>
                  </a:cubicBezTo>
                  <a:cubicBezTo>
                    <a:pt x="0" y="242"/>
                    <a:pt x="44" y="357"/>
                    <a:pt x="143" y="401"/>
                  </a:cubicBezTo>
                  <a:cubicBezTo>
                    <a:pt x="180" y="418"/>
                    <a:pt x="225" y="423"/>
                    <a:pt x="265" y="413"/>
                  </a:cubicBezTo>
                  <a:lnTo>
                    <a:pt x="1030" y="1135"/>
                  </a:lnTo>
                  <a:lnTo>
                    <a:pt x="2323" y="1135"/>
                  </a:lnTo>
                  <a:cubicBezTo>
                    <a:pt x="2372" y="1229"/>
                    <a:pt x="2488" y="1267"/>
                    <a:pt x="2581" y="1218"/>
                  </a:cubicBezTo>
                  <a:cubicBezTo>
                    <a:pt x="2676" y="1169"/>
                    <a:pt x="2713" y="1053"/>
                    <a:pt x="2664" y="960"/>
                  </a:cubicBezTo>
                  <a:cubicBezTo>
                    <a:pt x="2632" y="896"/>
                    <a:pt x="2566" y="855"/>
                    <a:pt x="2494" y="855"/>
                  </a:cubicBezTo>
                  <a:lnTo>
                    <a:pt x="2494" y="854"/>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8" name="Freeform 4">
              <a:extLst>
                <a:ext uri="{FF2B5EF4-FFF2-40B4-BE49-F238E27FC236}">
                  <a16:creationId xmlns:a16="http://schemas.microsoft.com/office/drawing/2014/main" id="{1A2BF1AB-ED9E-4D01-82BF-6978A5D55F2C}"/>
                </a:ext>
              </a:extLst>
            </p:cNvPr>
            <p:cNvSpPr>
              <a:spLocks noChangeArrowheads="1"/>
            </p:cNvSpPr>
            <p:nvPr/>
          </p:nvSpPr>
          <p:spPr bwMode="auto">
            <a:xfrm>
              <a:off x="4621213" y="1631950"/>
              <a:ext cx="465137" cy="693738"/>
            </a:xfrm>
            <a:custGeom>
              <a:avLst/>
              <a:gdLst>
                <a:gd name="T0" fmla="*/ 190 w 1291"/>
                <a:gd name="T1" fmla="*/ 384 h 1925"/>
                <a:gd name="T2" fmla="*/ 248 w 1291"/>
                <a:gd name="T3" fmla="*/ 374 h 1925"/>
                <a:gd name="T4" fmla="*/ 469 w 1291"/>
                <a:gd name="T5" fmla="*/ 582 h 1925"/>
                <a:gd name="T6" fmla="*/ 469 w 1291"/>
                <a:gd name="T7" fmla="*/ 1246 h 1925"/>
                <a:gd name="T8" fmla="*/ 882 w 1291"/>
                <a:gd name="T9" fmla="*/ 1640 h 1925"/>
                <a:gd name="T10" fmla="*/ 892 w 1291"/>
                <a:gd name="T11" fmla="*/ 1630 h 1925"/>
                <a:gd name="T12" fmla="*/ 996 w 1291"/>
                <a:gd name="T13" fmla="*/ 1883 h 1925"/>
                <a:gd name="T14" fmla="*/ 1249 w 1291"/>
                <a:gd name="T15" fmla="*/ 1779 h 1925"/>
                <a:gd name="T16" fmla="*/ 1145 w 1291"/>
                <a:gd name="T17" fmla="*/ 1526 h 1925"/>
                <a:gd name="T18" fmla="*/ 993 w 1291"/>
                <a:gd name="T19" fmla="*/ 1527 h 1925"/>
                <a:gd name="T20" fmla="*/ 1003 w 1291"/>
                <a:gd name="T21" fmla="*/ 1517 h 1925"/>
                <a:gd name="T22" fmla="*/ 643 w 1291"/>
                <a:gd name="T23" fmla="*/ 1171 h 1925"/>
                <a:gd name="T24" fmla="*/ 643 w 1291"/>
                <a:gd name="T25" fmla="*/ 508 h 1925"/>
                <a:gd name="T26" fmla="*/ 374 w 1291"/>
                <a:gd name="T27" fmla="*/ 255 h 1925"/>
                <a:gd name="T28" fmla="*/ 385 w 1291"/>
                <a:gd name="T29" fmla="*/ 193 h 1925"/>
                <a:gd name="T30" fmla="*/ 193 w 1291"/>
                <a:gd name="T31" fmla="*/ 0 h 1925"/>
                <a:gd name="T32" fmla="*/ 0 w 1291"/>
                <a:gd name="T33" fmla="*/ 193 h 1925"/>
                <a:gd name="T34" fmla="*/ 190 w 1291"/>
                <a:gd name="T35" fmla="*/ 386 h 1925"/>
                <a:gd name="T36" fmla="*/ 190 w 1291"/>
                <a:gd name="T37" fmla="*/ 384 h 1925"/>
                <a:gd name="T38" fmla="*/ 193 w 1291"/>
                <a:gd name="T39" fmla="*/ 386 h 1925"/>
                <a:gd name="T40" fmla="*/ 190 w 1291"/>
                <a:gd name="T41" fmla="*/ 386 h 1925"/>
                <a:gd name="T42" fmla="*/ 190 w 1291"/>
                <a:gd name="T43" fmla="*/ 386 h 1925"/>
                <a:gd name="T44" fmla="*/ 193 w 1291"/>
                <a:gd name="T45" fmla="*/ 386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1" h="1925">
                  <a:moveTo>
                    <a:pt x="190" y="384"/>
                  </a:moveTo>
                  <a:cubicBezTo>
                    <a:pt x="209" y="384"/>
                    <a:pt x="229" y="381"/>
                    <a:pt x="248" y="374"/>
                  </a:cubicBezTo>
                  <a:lnTo>
                    <a:pt x="469" y="582"/>
                  </a:lnTo>
                  <a:lnTo>
                    <a:pt x="469" y="1246"/>
                  </a:lnTo>
                  <a:lnTo>
                    <a:pt x="882" y="1640"/>
                  </a:lnTo>
                  <a:lnTo>
                    <a:pt x="892" y="1630"/>
                  </a:lnTo>
                  <a:cubicBezTo>
                    <a:pt x="851" y="1730"/>
                    <a:pt x="897" y="1842"/>
                    <a:pt x="996" y="1883"/>
                  </a:cubicBezTo>
                  <a:cubicBezTo>
                    <a:pt x="1096" y="1924"/>
                    <a:pt x="1208" y="1878"/>
                    <a:pt x="1249" y="1779"/>
                  </a:cubicBezTo>
                  <a:cubicBezTo>
                    <a:pt x="1290" y="1679"/>
                    <a:pt x="1244" y="1566"/>
                    <a:pt x="1145" y="1526"/>
                  </a:cubicBezTo>
                  <a:cubicBezTo>
                    <a:pt x="1096" y="1506"/>
                    <a:pt x="1040" y="1506"/>
                    <a:pt x="993" y="1527"/>
                  </a:cubicBezTo>
                  <a:lnTo>
                    <a:pt x="1003" y="1517"/>
                  </a:lnTo>
                  <a:lnTo>
                    <a:pt x="643" y="1171"/>
                  </a:lnTo>
                  <a:lnTo>
                    <a:pt x="643" y="508"/>
                  </a:lnTo>
                  <a:lnTo>
                    <a:pt x="374" y="255"/>
                  </a:lnTo>
                  <a:cubicBezTo>
                    <a:pt x="381" y="236"/>
                    <a:pt x="385" y="214"/>
                    <a:pt x="385" y="193"/>
                  </a:cubicBezTo>
                  <a:cubicBezTo>
                    <a:pt x="385" y="87"/>
                    <a:pt x="299" y="0"/>
                    <a:pt x="193" y="0"/>
                  </a:cubicBezTo>
                  <a:cubicBezTo>
                    <a:pt x="87" y="0"/>
                    <a:pt x="0" y="87"/>
                    <a:pt x="0" y="193"/>
                  </a:cubicBezTo>
                  <a:cubicBezTo>
                    <a:pt x="0" y="298"/>
                    <a:pt x="85" y="384"/>
                    <a:pt x="190" y="386"/>
                  </a:cubicBezTo>
                  <a:lnTo>
                    <a:pt x="190" y="384"/>
                  </a:lnTo>
                  <a:close/>
                  <a:moveTo>
                    <a:pt x="193" y="386"/>
                  </a:moveTo>
                  <a:lnTo>
                    <a:pt x="190" y="386"/>
                  </a:lnTo>
                  <a:lnTo>
                    <a:pt x="190" y="386"/>
                  </a:lnTo>
                  <a:cubicBezTo>
                    <a:pt x="191" y="386"/>
                    <a:pt x="192" y="386"/>
                    <a:pt x="193" y="3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9" name="Freeform 5">
              <a:extLst>
                <a:ext uri="{FF2B5EF4-FFF2-40B4-BE49-F238E27FC236}">
                  <a16:creationId xmlns:a16="http://schemas.microsoft.com/office/drawing/2014/main" id="{552135EB-129B-4B23-9184-E1405914EC34}"/>
                </a:ext>
              </a:extLst>
            </p:cNvPr>
            <p:cNvSpPr>
              <a:spLocks noChangeArrowheads="1"/>
            </p:cNvSpPr>
            <p:nvPr/>
          </p:nvSpPr>
          <p:spPr bwMode="auto">
            <a:xfrm>
              <a:off x="5118100" y="1322388"/>
              <a:ext cx="325438" cy="330200"/>
            </a:xfrm>
            <a:custGeom>
              <a:avLst/>
              <a:gdLst>
                <a:gd name="T0" fmla="*/ 218 w 904"/>
                <a:gd name="T1" fmla="*/ 412 h 916"/>
                <a:gd name="T2" fmla="*/ 266 w 904"/>
                <a:gd name="T3" fmla="*/ 405 h 916"/>
                <a:gd name="T4" fmla="*/ 494 w 904"/>
                <a:gd name="T5" fmla="*/ 619 h 916"/>
                <a:gd name="T6" fmla="*/ 605 w 904"/>
                <a:gd name="T7" fmla="*/ 875 h 916"/>
                <a:gd name="T8" fmla="*/ 862 w 904"/>
                <a:gd name="T9" fmla="*/ 764 h 916"/>
                <a:gd name="T10" fmla="*/ 751 w 904"/>
                <a:gd name="T11" fmla="*/ 508 h 916"/>
                <a:gd name="T12" fmla="*/ 623 w 904"/>
                <a:gd name="T13" fmla="*/ 501 h 916"/>
                <a:gd name="T14" fmla="*/ 398 w 904"/>
                <a:gd name="T15" fmla="*/ 291 h 916"/>
                <a:gd name="T16" fmla="*/ 290 w 904"/>
                <a:gd name="T17" fmla="*/ 39 h 916"/>
                <a:gd name="T18" fmla="*/ 39 w 904"/>
                <a:gd name="T19" fmla="*/ 147 h 916"/>
                <a:gd name="T20" fmla="*/ 147 w 904"/>
                <a:gd name="T21" fmla="*/ 399 h 916"/>
                <a:gd name="T22" fmla="*/ 218 w 904"/>
                <a:gd name="T23" fmla="*/ 412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4" h="916">
                  <a:moveTo>
                    <a:pt x="218" y="412"/>
                  </a:moveTo>
                  <a:cubicBezTo>
                    <a:pt x="235" y="412"/>
                    <a:pt x="251" y="408"/>
                    <a:pt x="266" y="405"/>
                  </a:cubicBezTo>
                  <a:lnTo>
                    <a:pt x="494" y="619"/>
                  </a:lnTo>
                  <a:cubicBezTo>
                    <a:pt x="454" y="720"/>
                    <a:pt x="504" y="834"/>
                    <a:pt x="605" y="875"/>
                  </a:cubicBezTo>
                  <a:cubicBezTo>
                    <a:pt x="707" y="915"/>
                    <a:pt x="821" y="866"/>
                    <a:pt x="862" y="764"/>
                  </a:cubicBezTo>
                  <a:cubicBezTo>
                    <a:pt x="903" y="663"/>
                    <a:pt x="852" y="549"/>
                    <a:pt x="751" y="508"/>
                  </a:cubicBezTo>
                  <a:cubicBezTo>
                    <a:pt x="710" y="492"/>
                    <a:pt x="664" y="490"/>
                    <a:pt x="623" y="501"/>
                  </a:cubicBezTo>
                  <a:lnTo>
                    <a:pt x="398" y="291"/>
                  </a:lnTo>
                  <a:cubicBezTo>
                    <a:pt x="437" y="191"/>
                    <a:pt x="390" y="80"/>
                    <a:pt x="290" y="39"/>
                  </a:cubicBezTo>
                  <a:cubicBezTo>
                    <a:pt x="191" y="0"/>
                    <a:pt x="80" y="48"/>
                    <a:pt x="39" y="147"/>
                  </a:cubicBezTo>
                  <a:cubicBezTo>
                    <a:pt x="0" y="247"/>
                    <a:pt x="47" y="358"/>
                    <a:pt x="147" y="399"/>
                  </a:cubicBezTo>
                  <a:cubicBezTo>
                    <a:pt x="169" y="407"/>
                    <a:pt x="194" y="412"/>
                    <a:pt x="218" y="4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0" name="Freeform 6">
              <a:extLst>
                <a:ext uri="{FF2B5EF4-FFF2-40B4-BE49-F238E27FC236}">
                  <a16:creationId xmlns:a16="http://schemas.microsoft.com/office/drawing/2014/main" id="{60D0D003-8EA9-497A-8B64-A68144B15808}"/>
                </a:ext>
              </a:extLst>
            </p:cNvPr>
            <p:cNvSpPr>
              <a:spLocks noChangeArrowheads="1"/>
            </p:cNvSpPr>
            <p:nvPr/>
          </p:nvSpPr>
          <p:spPr bwMode="auto">
            <a:xfrm>
              <a:off x="5194300" y="1292225"/>
              <a:ext cx="577850" cy="565150"/>
            </a:xfrm>
            <a:custGeom>
              <a:avLst/>
              <a:gdLst>
                <a:gd name="T0" fmla="*/ 870 w 1603"/>
                <a:gd name="T1" fmla="*/ 404 h 1570"/>
                <a:gd name="T2" fmla="*/ 939 w 1603"/>
                <a:gd name="T3" fmla="*/ 391 h 1570"/>
                <a:gd name="T4" fmla="*/ 1344 w 1603"/>
                <a:gd name="T5" fmla="*/ 771 h 1570"/>
                <a:gd name="T6" fmla="*/ 797 w 1603"/>
                <a:gd name="T7" fmla="*/ 1262 h 1570"/>
                <a:gd name="T8" fmla="*/ 393 w 1603"/>
                <a:gd name="T9" fmla="*/ 1262 h 1570"/>
                <a:gd name="T10" fmla="*/ 134 w 1603"/>
                <a:gd name="T11" fmla="*/ 1176 h 1570"/>
                <a:gd name="T12" fmla="*/ 47 w 1603"/>
                <a:gd name="T13" fmla="*/ 1436 h 1570"/>
                <a:gd name="T14" fmla="*/ 307 w 1603"/>
                <a:gd name="T15" fmla="*/ 1522 h 1570"/>
                <a:gd name="T16" fmla="*/ 393 w 1603"/>
                <a:gd name="T17" fmla="*/ 1436 h 1570"/>
                <a:gd name="T18" fmla="*/ 865 w 1603"/>
                <a:gd name="T19" fmla="*/ 1436 h 1570"/>
                <a:gd name="T20" fmla="*/ 1602 w 1603"/>
                <a:gd name="T21" fmla="*/ 774 h 1570"/>
                <a:gd name="T22" fmla="*/ 1055 w 1603"/>
                <a:gd name="T23" fmla="*/ 263 h 1570"/>
                <a:gd name="T24" fmla="*/ 919 w 1603"/>
                <a:gd name="T25" fmla="*/ 28 h 1570"/>
                <a:gd name="T26" fmla="*/ 684 w 1603"/>
                <a:gd name="T27" fmla="*/ 164 h 1570"/>
                <a:gd name="T28" fmla="*/ 819 w 1603"/>
                <a:gd name="T29" fmla="*/ 399 h 1570"/>
                <a:gd name="T30" fmla="*/ 870 w 1603"/>
                <a:gd name="T31" fmla="*/ 40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3" h="1570">
                  <a:moveTo>
                    <a:pt x="870" y="404"/>
                  </a:moveTo>
                  <a:cubicBezTo>
                    <a:pt x="895" y="404"/>
                    <a:pt x="917" y="399"/>
                    <a:pt x="939" y="391"/>
                  </a:cubicBezTo>
                  <a:lnTo>
                    <a:pt x="1344" y="771"/>
                  </a:lnTo>
                  <a:lnTo>
                    <a:pt x="797" y="1262"/>
                  </a:lnTo>
                  <a:lnTo>
                    <a:pt x="393" y="1262"/>
                  </a:lnTo>
                  <a:cubicBezTo>
                    <a:pt x="346" y="1168"/>
                    <a:pt x="230" y="1129"/>
                    <a:pt x="134" y="1176"/>
                  </a:cubicBezTo>
                  <a:cubicBezTo>
                    <a:pt x="39" y="1223"/>
                    <a:pt x="0" y="1339"/>
                    <a:pt x="47" y="1436"/>
                  </a:cubicBezTo>
                  <a:cubicBezTo>
                    <a:pt x="94" y="1530"/>
                    <a:pt x="210" y="1569"/>
                    <a:pt x="307" y="1522"/>
                  </a:cubicBezTo>
                  <a:cubicBezTo>
                    <a:pt x="344" y="1504"/>
                    <a:pt x="374" y="1473"/>
                    <a:pt x="393" y="1436"/>
                  </a:cubicBezTo>
                  <a:lnTo>
                    <a:pt x="865" y="1436"/>
                  </a:lnTo>
                  <a:lnTo>
                    <a:pt x="1602" y="774"/>
                  </a:lnTo>
                  <a:lnTo>
                    <a:pt x="1055" y="263"/>
                  </a:lnTo>
                  <a:cubicBezTo>
                    <a:pt x="1082" y="160"/>
                    <a:pt x="1022" y="56"/>
                    <a:pt x="919" y="28"/>
                  </a:cubicBezTo>
                  <a:cubicBezTo>
                    <a:pt x="816" y="0"/>
                    <a:pt x="712" y="61"/>
                    <a:pt x="684" y="164"/>
                  </a:cubicBezTo>
                  <a:cubicBezTo>
                    <a:pt x="656" y="266"/>
                    <a:pt x="717" y="371"/>
                    <a:pt x="819" y="399"/>
                  </a:cubicBezTo>
                  <a:cubicBezTo>
                    <a:pt x="837" y="402"/>
                    <a:pt x="854" y="404"/>
                    <a:pt x="870" y="4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1" name="Freeform 7">
              <a:extLst>
                <a:ext uri="{FF2B5EF4-FFF2-40B4-BE49-F238E27FC236}">
                  <a16:creationId xmlns:a16="http://schemas.microsoft.com/office/drawing/2014/main" id="{4BF22D79-32E1-40D6-AE28-D1A7F87ACE47}"/>
                </a:ext>
              </a:extLst>
            </p:cNvPr>
            <p:cNvSpPr>
              <a:spLocks noChangeArrowheads="1"/>
            </p:cNvSpPr>
            <p:nvPr/>
          </p:nvSpPr>
          <p:spPr bwMode="auto">
            <a:xfrm>
              <a:off x="5251450" y="1489075"/>
              <a:ext cx="728663" cy="593725"/>
            </a:xfrm>
            <a:custGeom>
              <a:avLst/>
              <a:gdLst>
                <a:gd name="T0" fmla="*/ 1708 w 2025"/>
                <a:gd name="T1" fmla="*/ 392 h 1651"/>
                <a:gd name="T2" fmla="*/ 1708 w 2025"/>
                <a:gd name="T3" fmla="*/ 652 h 1651"/>
                <a:gd name="T4" fmla="*/ 974 w 2025"/>
                <a:gd name="T5" fmla="*/ 1329 h 1651"/>
                <a:gd name="T6" fmla="*/ 959 w 2025"/>
                <a:gd name="T7" fmla="*/ 1343 h 1651"/>
                <a:gd name="T8" fmla="*/ 394 w 2025"/>
                <a:gd name="T9" fmla="*/ 1343 h 1651"/>
                <a:gd name="T10" fmla="*/ 134 w 2025"/>
                <a:gd name="T11" fmla="*/ 1256 h 1651"/>
                <a:gd name="T12" fmla="*/ 48 w 2025"/>
                <a:gd name="T13" fmla="*/ 1516 h 1651"/>
                <a:gd name="T14" fmla="*/ 307 w 2025"/>
                <a:gd name="T15" fmla="*/ 1602 h 1651"/>
                <a:gd name="T16" fmla="*/ 394 w 2025"/>
                <a:gd name="T17" fmla="*/ 1516 h 1651"/>
                <a:gd name="T18" fmla="*/ 1029 w 2025"/>
                <a:gd name="T19" fmla="*/ 1516 h 1651"/>
                <a:gd name="T20" fmla="*/ 1882 w 2025"/>
                <a:gd name="T21" fmla="*/ 724 h 1651"/>
                <a:gd name="T22" fmla="*/ 1882 w 2025"/>
                <a:gd name="T23" fmla="*/ 399 h 1651"/>
                <a:gd name="T24" fmla="*/ 1981 w 2025"/>
                <a:gd name="T25" fmla="*/ 142 h 1651"/>
                <a:gd name="T26" fmla="*/ 1725 w 2025"/>
                <a:gd name="T27" fmla="*/ 43 h 1651"/>
                <a:gd name="T28" fmla="*/ 1625 w 2025"/>
                <a:gd name="T29" fmla="*/ 299 h 1651"/>
                <a:gd name="T30" fmla="*/ 1708 w 2025"/>
                <a:gd name="T31" fmla="*/ 392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5" h="1651">
                  <a:moveTo>
                    <a:pt x="1708" y="392"/>
                  </a:moveTo>
                  <a:lnTo>
                    <a:pt x="1708" y="652"/>
                  </a:lnTo>
                  <a:lnTo>
                    <a:pt x="974" y="1329"/>
                  </a:lnTo>
                  <a:lnTo>
                    <a:pt x="959" y="1343"/>
                  </a:lnTo>
                  <a:lnTo>
                    <a:pt x="394" y="1343"/>
                  </a:lnTo>
                  <a:cubicBezTo>
                    <a:pt x="346" y="1248"/>
                    <a:pt x="231" y="1209"/>
                    <a:pt x="134" y="1256"/>
                  </a:cubicBezTo>
                  <a:cubicBezTo>
                    <a:pt x="39" y="1303"/>
                    <a:pt x="0" y="1419"/>
                    <a:pt x="48" y="1516"/>
                  </a:cubicBezTo>
                  <a:cubicBezTo>
                    <a:pt x="95" y="1610"/>
                    <a:pt x="211" y="1650"/>
                    <a:pt x="307" y="1602"/>
                  </a:cubicBezTo>
                  <a:cubicBezTo>
                    <a:pt x="345" y="1584"/>
                    <a:pt x="374" y="1553"/>
                    <a:pt x="394" y="1516"/>
                  </a:cubicBezTo>
                  <a:lnTo>
                    <a:pt x="1029" y="1516"/>
                  </a:lnTo>
                  <a:lnTo>
                    <a:pt x="1882" y="724"/>
                  </a:lnTo>
                  <a:lnTo>
                    <a:pt x="1882" y="399"/>
                  </a:lnTo>
                  <a:cubicBezTo>
                    <a:pt x="1979" y="356"/>
                    <a:pt x="2024" y="242"/>
                    <a:pt x="1981" y="142"/>
                  </a:cubicBezTo>
                  <a:cubicBezTo>
                    <a:pt x="1939" y="44"/>
                    <a:pt x="1824" y="0"/>
                    <a:pt x="1725" y="43"/>
                  </a:cubicBezTo>
                  <a:cubicBezTo>
                    <a:pt x="1627" y="85"/>
                    <a:pt x="1583" y="199"/>
                    <a:pt x="1625" y="299"/>
                  </a:cubicBezTo>
                  <a:cubicBezTo>
                    <a:pt x="1643" y="340"/>
                    <a:pt x="1672" y="371"/>
                    <a:pt x="1708" y="392"/>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2" name="Freeform 8">
              <a:extLst>
                <a:ext uri="{FF2B5EF4-FFF2-40B4-BE49-F238E27FC236}">
                  <a16:creationId xmlns:a16="http://schemas.microsoft.com/office/drawing/2014/main" id="{56ED8286-726D-43E2-AE6C-D2F8766467B3}"/>
                </a:ext>
              </a:extLst>
            </p:cNvPr>
            <p:cNvSpPr>
              <a:spLocks noChangeArrowheads="1"/>
            </p:cNvSpPr>
            <p:nvPr/>
          </p:nvSpPr>
          <p:spPr bwMode="auto">
            <a:xfrm>
              <a:off x="5748338" y="1885950"/>
              <a:ext cx="200025" cy="439738"/>
            </a:xfrm>
            <a:custGeom>
              <a:avLst/>
              <a:gdLst>
                <a:gd name="T0" fmla="*/ 268 w 556"/>
                <a:gd name="T1" fmla="*/ 406 h 1220"/>
                <a:gd name="T2" fmla="*/ 519 w 556"/>
                <a:gd name="T3" fmla="*/ 287 h 1220"/>
                <a:gd name="T4" fmla="*/ 400 w 556"/>
                <a:gd name="T5" fmla="*/ 35 h 1220"/>
                <a:gd name="T6" fmla="*/ 149 w 556"/>
                <a:gd name="T7" fmla="*/ 155 h 1220"/>
                <a:gd name="T8" fmla="*/ 147 w 556"/>
                <a:gd name="T9" fmla="*/ 282 h 1220"/>
                <a:gd name="T10" fmla="*/ 0 w 556"/>
                <a:gd name="T11" fmla="*/ 421 h 1220"/>
                <a:gd name="T12" fmla="*/ 0 w 556"/>
                <a:gd name="T13" fmla="*/ 854 h 1220"/>
                <a:gd name="T14" fmla="*/ 141 w 556"/>
                <a:gd name="T15" fmla="*/ 981 h 1220"/>
                <a:gd name="T16" fmla="*/ 299 w 556"/>
                <a:gd name="T17" fmla="*/ 1201 h 1220"/>
                <a:gd name="T18" fmla="*/ 519 w 556"/>
                <a:gd name="T19" fmla="*/ 1043 h 1220"/>
                <a:gd name="T20" fmla="*/ 361 w 556"/>
                <a:gd name="T21" fmla="*/ 822 h 1220"/>
                <a:gd name="T22" fmla="*/ 330 w 556"/>
                <a:gd name="T23" fmla="*/ 819 h 1220"/>
                <a:gd name="T24" fmla="*/ 243 w 556"/>
                <a:gd name="T25" fmla="*/ 840 h 1220"/>
                <a:gd name="T26" fmla="*/ 173 w 556"/>
                <a:gd name="T27" fmla="*/ 774 h 1220"/>
                <a:gd name="T28" fmla="*/ 173 w 556"/>
                <a:gd name="T29" fmla="*/ 494 h 1220"/>
                <a:gd name="T30" fmla="*/ 268 w 556"/>
                <a:gd name="T31" fmla="*/ 406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220">
                  <a:moveTo>
                    <a:pt x="268" y="406"/>
                  </a:moveTo>
                  <a:cubicBezTo>
                    <a:pt x="371" y="442"/>
                    <a:pt x="482" y="388"/>
                    <a:pt x="519" y="287"/>
                  </a:cubicBezTo>
                  <a:cubicBezTo>
                    <a:pt x="555" y="184"/>
                    <a:pt x="502" y="73"/>
                    <a:pt x="400" y="35"/>
                  </a:cubicBezTo>
                  <a:cubicBezTo>
                    <a:pt x="297" y="0"/>
                    <a:pt x="186" y="53"/>
                    <a:pt x="149" y="155"/>
                  </a:cubicBezTo>
                  <a:cubicBezTo>
                    <a:pt x="134" y="195"/>
                    <a:pt x="134" y="240"/>
                    <a:pt x="147" y="282"/>
                  </a:cubicBezTo>
                  <a:lnTo>
                    <a:pt x="0" y="421"/>
                  </a:lnTo>
                  <a:lnTo>
                    <a:pt x="0" y="854"/>
                  </a:lnTo>
                  <a:lnTo>
                    <a:pt x="141" y="981"/>
                  </a:lnTo>
                  <a:cubicBezTo>
                    <a:pt x="123" y="1085"/>
                    <a:pt x="195" y="1185"/>
                    <a:pt x="299" y="1201"/>
                  </a:cubicBezTo>
                  <a:cubicBezTo>
                    <a:pt x="404" y="1219"/>
                    <a:pt x="503" y="1147"/>
                    <a:pt x="519" y="1043"/>
                  </a:cubicBezTo>
                  <a:cubicBezTo>
                    <a:pt x="537" y="938"/>
                    <a:pt x="466" y="839"/>
                    <a:pt x="361" y="822"/>
                  </a:cubicBezTo>
                  <a:cubicBezTo>
                    <a:pt x="351" y="821"/>
                    <a:pt x="340" y="819"/>
                    <a:pt x="330" y="819"/>
                  </a:cubicBezTo>
                  <a:cubicBezTo>
                    <a:pt x="301" y="819"/>
                    <a:pt x="270" y="826"/>
                    <a:pt x="243" y="840"/>
                  </a:cubicBezTo>
                  <a:lnTo>
                    <a:pt x="173" y="774"/>
                  </a:lnTo>
                  <a:lnTo>
                    <a:pt x="173" y="494"/>
                  </a:lnTo>
                  <a:lnTo>
                    <a:pt x="268" y="4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3" name="Freeform 9">
              <a:extLst>
                <a:ext uri="{FF2B5EF4-FFF2-40B4-BE49-F238E27FC236}">
                  <a16:creationId xmlns:a16="http://schemas.microsoft.com/office/drawing/2014/main" id="{30F657A3-8707-4DF1-A7C5-26EFD4BE9CAA}"/>
                </a:ext>
              </a:extLst>
            </p:cNvPr>
            <p:cNvSpPr>
              <a:spLocks noChangeArrowheads="1"/>
            </p:cNvSpPr>
            <p:nvPr/>
          </p:nvSpPr>
          <p:spPr bwMode="auto">
            <a:xfrm>
              <a:off x="6275388" y="2271713"/>
              <a:ext cx="239712" cy="444500"/>
            </a:xfrm>
            <a:custGeom>
              <a:avLst/>
              <a:gdLst>
                <a:gd name="T0" fmla="*/ 454 w 664"/>
                <a:gd name="T1" fmla="*/ 0 h 1234"/>
                <a:gd name="T2" fmla="*/ 261 w 664"/>
                <a:gd name="T3" fmla="*/ 191 h 1234"/>
                <a:gd name="T4" fmla="*/ 276 w 664"/>
                <a:gd name="T5" fmla="*/ 265 h 1234"/>
                <a:gd name="T6" fmla="*/ 134 w 664"/>
                <a:gd name="T7" fmla="*/ 399 h 1234"/>
                <a:gd name="T8" fmla="*/ 134 w 664"/>
                <a:gd name="T9" fmla="*/ 839 h 1234"/>
                <a:gd name="T10" fmla="*/ 47 w 664"/>
                <a:gd name="T11" fmla="*/ 1099 h 1234"/>
                <a:gd name="T12" fmla="*/ 307 w 664"/>
                <a:gd name="T13" fmla="*/ 1186 h 1234"/>
                <a:gd name="T14" fmla="*/ 393 w 664"/>
                <a:gd name="T15" fmla="*/ 926 h 1234"/>
                <a:gd name="T16" fmla="*/ 307 w 664"/>
                <a:gd name="T17" fmla="*/ 839 h 1234"/>
                <a:gd name="T18" fmla="*/ 307 w 664"/>
                <a:gd name="T19" fmla="*/ 474 h 1234"/>
                <a:gd name="T20" fmla="*/ 406 w 664"/>
                <a:gd name="T21" fmla="*/ 381 h 1234"/>
                <a:gd name="T22" fmla="*/ 638 w 664"/>
                <a:gd name="T23" fmla="*/ 237 h 1234"/>
                <a:gd name="T24" fmla="*/ 495 w 664"/>
                <a:gd name="T25" fmla="*/ 5 h 1234"/>
                <a:gd name="T26" fmla="*/ 454 w 664"/>
                <a:gd name="T2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 h="1234">
                  <a:moveTo>
                    <a:pt x="454" y="0"/>
                  </a:moveTo>
                  <a:cubicBezTo>
                    <a:pt x="348" y="0"/>
                    <a:pt x="261" y="85"/>
                    <a:pt x="261" y="191"/>
                  </a:cubicBezTo>
                  <a:cubicBezTo>
                    <a:pt x="261" y="216"/>
                    <a:pt x="266" y="240"/>
                    <a:pt x="276" y="265"/>
                  </a:cubicBezTo>
                  <a:lnTo>
                    <a:pt x="134" y="399"/>
                  </a:lnTo>
                  <a:lnTo>
                    <a:pt x="134" y="839"/>
                  </a:lnTo>
                  <a:cubicBezTo>
                    <a:pt x="39" y="887"/>
                    <a:pt x="0" y="1003"/>
                    <a:pt x="47" y="1099"/>
                  </a:cubicBezTo>
                  <a:cubicBezTo>
                    <a:pt x="94" y="1194"/>
                    <a:pt x="210" y="1233"/>
                    <a:pt x="307" y="1186"/>
                  </a:cubicBezTo>
                  <a:cubicBezTo>
                    <a:pt x="401" y="1138"/>
                    <a:pt x="441" y="1022"/>
                    <a:pt x="393" y="926"/>
                  </a:cubicBezTo>
                  <a:cubicBezTo>
                    <a:pt x="375" y="888"/>
                    <a:pt x="344" y="859"/>
                    <a:pt x="307" y="839"/>
                  </a:cubicBezTo>
                  <a:lnTo>
                    <a:pt x="307" y="474"/>
                  </a:lnTo>
                  <a:lnTo>
                    <a:pt x="406" y="381"/>
                  </a:lnTo>
                  <a:cubicBezTo>
                    <a:pt x="509" y="405"/>
                    <a:pt x="614" y="341"/>
                    <a:pt x="638" y="237"/>
                  </a:cubicBezTo>
                  <a:cubicBezTo>
                    <a:pt x="663" y="132"/>
                    <a:pt x="599" y="29"/>
                    <a:pt x="495" y="5"/>
                  </a:cubicBezTo>
                  <a:cubicBezTo>
                    <a:pt x="480" y="2"/>
                    <a:pt x="467" y="0"/>
                    <a:pt x="45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4" name="Freeform 10">
              <a:extLst>
                <a:ext uri="{FF2B5EF4-FFF2-40B4-BE49-F238E27FC236}">
                  <a16:creationId xmlns:a16="http://schemas.microsoft.com/office/drawing/2014/main" id="{CC010589-884D-4ACB-8E3B-606679C66F1B}"/>
                </a:ext>
              </a:extLst>
            </p:cNvPr>
            <p:cNvSpPr>
              <a:spLocks noChangeArrowheads="1"/>
            </p:cNvSpPr>
            <p:nvPr/>
          </p:nvSpPr>
          <p:spPr bwMode="auto">
            <a:xfrm>
              <a:off x="4929188" y="1463675"/>
              <a:ext cx="998537" cy="1862138"/>
            </a:xfrm>
            <a:custGeom>
              <a:avLst/>
              <a:gdLst>
                <a:gd name="T0" fmla="*/ 2640 w 2773"/>
                <a:gd name="T1" fmla="*/ 2836 h 5172"/>
                <a:gd name="T2" fmla="*/ 1770 w 2773"/>
                <a:gd name="T3" fmla="*/ 2026 h 5172"/>
                <a:gd name="T4" fmla="*/ 997 w 2773"/>
                <a:gd name="T5" fmla="*/ 2026 h 5172"/>
                <a:gd name="T6" fmla="*/ 305 w 2773"/>
                <a:gd name="T7" fmla="*/ 1380 h 5172"/>
                <a:gd name="T8" fmla="*/ 305 w 2773"/>
                <a:gd name="T9" fmla="*/ 390 h 5172"/>
                <a:gd name="T10" fmla="*/ 390 w 2773"/>
                <a:gd name="T11" fmla="*/ 132 h 5172"/>
                <a:gd name="T12" fmla="*/ 132 w 2773"/>
                <a:gd name="T13" fmla="*/ 47 h 5172"/>
                <a:gd name="T14" fmla="*/ 47 w 2773"/>
                <a:gd name="T15" fmla="*/ 305 h 5172"/>
                <a:gd name="T16" fmla="*/ 132 w 2773"/>
                <a:gd name="T17" fmla="*/ 390 h 5172"/>
                <a:gd name="T18" fmla="*/ 132 w 2773"/>
                <a:gd name="T19" fmla="*/ 1453 h 5172"/>
                <a:gd name="T20" fmla="*/ 925 w 2773"/>
                <a:gd name="T21" fmla="*/ 2198 h 5172"/>
                <a:gd name="T22" fmla="*/ 1699 w 2773"/>
                <a:gd name="T23" fmla="*/ 2198 h 5172"/>
                <a:gd name="T24" fmla="*/ 2465 w 2773"/>
                <a:gd name="T25" fmla="*/ 2910 h 5172"/>
                <a:gd name="T26" fmla="*/ 2465 w 2773"/>
                <a:gd name="T27" fmla="*/ 4778 h 5172"/>
                <a:gd name="T28" fmla="*/ 2379 w 2773"/>
                <a:gd name="T29" fmla="*/ 5037 h 5172"/>
                <a:gd name="T30" fmla="*/ 2638 w 2773"/>
                <a:gd name="T31" fmla="*/ 5124 h 5172"/>
                <a:gd name="T32" fmla="*/ 2725 w 2773"/>
                <a:gd name="T33" fmla="*/ 4864 h 5172"/>
                <a:gd name="T34" fmla="*/ 2638 w 2773"/>
                <a:gd name="T35" fmla="*/ 4778 h 5172"/>
                <a:gd name="T36" fmla="*/ 2640 w 2773"/>
                <a:gd name="T37" fmla="*/ 4778 h 5172"/>
                <a:gd name="T38" fmla="*/ 2640 w 2773"/>
                <a:gd name="T39" fmla="*/ 2836 h 5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3" h="5172">
                  <a:moveTo>
                    <a:pt x="2640" y="2836"/>
                  </a:moveTo>
                  <a:lnTo>
                    <a:pt x="1770" y="2026"/>
                  </a:lnTo>
                  <a:lnTo>
                    <a:pt x="997" y="2026"/>
                  </a:lnTo>
                  <a:lnTo>
                    <a:pt x="305" y="1380"/>
                  </a:lnTo>
                  <a:lnTo>
                    <a:pt x="305" y="390"/>
                  </a:lnTo>
                  <a:cubicBezTo>
                    <a:pt x="400" y="343"/>
                    <a:pt x="437" y="227"/>
                    <a:pt x="390" y="132"/>
                  </a:cubicBezTo>
                  <a:cubicBezTo>
                    <a:pt x="342" y="37"/>
                    <a:pt x="227" y="0"/>
                    <a:pt x="132" y="47"/>
                  </a:cubicBezTo>
                  <a:cubicBezTo>
                    <a:pt x="38" y="94"/>
                    <a:pt x="0" y="210"/>
                    <a:pt x="47" y="305"/>
                  </a:cubicBezTo>
                  <a:cubicBezTo>
                    <a:pt x="65" y="341"/>
                    <a:pt x="96" y="372"/>
                    <a:pt x="132" y="390"/>
                  </a:cubicBezTo>
                  <a:lnTo>
                    <a:pt x="132" y="1453"/>
                  </a:lnTo>
                  <a:lnTo>
                    <a:pt x="925" y="2198"/>
                  </a:lnTo>
                  <a:lnTo>
                    <a:pt x="1699" y="2198"/>
                  </a:lnTo>
                  <a:lnTo>
                    <a:pt x="2465" y="2910"/>
                  </a:lnTo>
                  <a:lnTo>
                    <a:pt x="2465" y="4778"/>
                  </a:lnTo>
                  <a:cubicBezTo>
                    <a:pt x="2371" y="4825"/>
                    <a:pt x="2331" y="4941"/>
                    <a:pt x="2379" y="5037"/>
                  </a:cubicBezTo>
                  <a:cubicBezTo>
                    <a:pt x="2426" y="5132"/>
                    <a:pt x="2542" y="5171"/>
                    <a:pt x="2638" y="5124"/>
                  </a:cubicBezTo>
                  <a:cubicBezTo>
                    <a:pt x="2733" y="5077"/>
                    <a:pt x="2772" y="4961"/>
                    <a:pt x="2725" y="4864"/>
                  </a:cubicBezTo>
                  <a:cubicBezTo>
                    <a:pt x="2707" y="4827"/>
                    <a:pt x="2676" y="4797"/>
                    <a:pt x="2638" y="4778"/>
                  </a:cubicBezTo>
                  <a:lnTo>
                    <a:pt x="2640" y="4778"/>
                  </a:lnTo>
                  <a:lnTo>
                    <a:pt x="2640" y="2836"/>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5" name="Freeform 11">
              <a:extLst>
                <a:ext uri="{FF2B5EF4-FFF2-40B4-BE49-F238E27FC236}">
                  <a16:creationId xmlns:a16="http://schemas.microsoft.com/office/drawing/2014/main" id="{07EAE4BF-1E97-4EA3-BB1F-8DC3F5DF5A01}"/>
                </a:ext>
              </a:extLst>
            </p:cNvPr>
            <p:cNvSpPr>
              <a:spLocks noChangeArrowheads="1"/>
            </p:cNvSpPr>
            <p:nvPr/>
          </p:nvSpPr>
          <p:spPr bwMode="auto">
            <a:xfrm>
              <a:off x="5930900" y="1577975"/>
              <a:ext cx="280988" cy="1128713"/>
            </a:xfrm>
            <a:custGeom>
              <a:avLst/>
              <a:gdLst>
                <a:gd name="T0" fmla="*/ 134 w 780"/>
                <a:gd name="T1" fmla="*/ 1308 h 3136"/>
                <a:gd name="T2" fmla="*/ 134 w 780"/>
                <a:gd name="T3" fmla="*/ 2742 h 3136"/>
                <a:gd name="T4" fmla="*/ 47 w 780"/>
                <a:gd name="T5" fmla="*/ 3002 h 3136"/>
                <a:gd name="T6" fmla="*/ 307 w 780"/>
                <a:gd name="T7" fmla="*/ 3088 h 3136"/>
                <a:gd name="T8" fmla="*/ 393 w 780"/>
                <a:gd name="T9" fmla="*/ 2828 h 3136"/>
                <a:gd name="T10" fmla="*/ 307 w 780"/>
                <a:gd name="T11" fmla="*/ 2742 h 3136"/>
                <a:gd name="T12" fmla="*/ 307 w 780"/>
                <a:gd name="T13" fmla="*/ 1385 h 3136"/>
                <a:gd name="T14" fmla="*/ 648 w 780"/>
                <a:gd name="T15" fmla="*/ 1062 h 3136"/>
                <a:gd name="T16" fmla="*/ 648 w 780"/>
                <a:gd name="T17" fmla="*/ 399 h 3136"/>
                <a:gd name="T18" fmla="*/ 627 w 780"/>
                <a:gd name="T19" fmla="*/ 399 h 3136"/>
                <a:gd name="T20" fmla="*/ 743 w 780"/>
                <a:gd name="T21" fmla="*/ 152 h 3136"/>
                <a:gd name="T22" fmla="*/ 496 w 780"/>
                <a:gd name="T23" fmla="*/ 36 h 3136"/>
                <a:gd name="T24" fmla="*/ 380 w 780"/>
                <a:gd name="T25" fmla="*/ 283 h 3136"/>
                <a:gd name="T26" fmla="*/ 496 w 780"/>
                <a:gd name="T27" fmla="*/ 399 h 3136"/>
                <a:gd name="T28" fmla="*/ 475 w 780"/>
                <a:gd name="T29" fmla="*/ 399 h 3136"/>
                <a:gd name="T30" fmla="*/ 475 w 780"/>
                <a:gd name="T31" fmla="*/ 988 h 3136"/>
                <a:gd name="T32" fmla="*/ 134 w 780"/>
                <a:gd name="T33" fmla="*/ 1308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3136">
                  <a:moveTo>
                    <a:pt x="134" y="1308"/>
                  </a:moveTo>
                  <a:lnTo>
                    <a:pt x="134" y="2742"/>
                  </a:lnTo>
                  <a:cubicBezTo>
                    <a:pt x="39" y="2789"/>
                    <a:pt x="0" y="2905"/>
                    <a:pt x="47" y="3002"/>
                  </a:cubicBezTo>
                  <a:cubicBezTo>
                    <a:pt x="94" y="3096"/>
                    <a:pt x="210" y="3135"/>
                    <a:pt x="307" y="3088"/>
                  </a:cubicBezTo>
                  <a:cubicBezTo>
                    <a:pt x="401" y="3041"/>
                    <a:pt x="441" y="2925"/>
                    <a:pt x="393" y="2828"/>
                  </a:cubicBezTo>
                  <a:cubicBezTo>
                    <a:pt x="375" y="2791"/>
                    <a:pt x="344" y="2762"/>
                    <a:pt x="307" y="2742"/>
                  </a:cubicBezTo>
                  <a:lnTo>
                    <a:pt x="307" y="1385"/>
                  </a:lnTo>
                  <a:lnTo>
                    <a:pt x="648" y="1062"/>
                  </a:lnTo>
                  <a:lnTo>
                    <a:pt x="648" y="399"/>
                  </a:lnTo>
                  <a:lnTo>
                    <a:pt x="627" y="399"/>
                  </a:lnTo>
                  <a:cubicBezTo>
                    <a:pt x="726" y="363"/>
                    <a:pt x="779" y="252"/>
                    <a:pt x="743" y="152"/>
                  </a:cubicBezTo>
                  <a:cubicBezTo>
                    <a:pt x="707" y="52"/>
                    <a:pt x="596" y="0"/>
                    <a:pt x="496" y="36"/>
                  </a:cubicBezTo>
                  <a:cubicBezTo>
                    <a:pt x="397" y="72"/>
                    <a:pt x="344" y="183"/>
                    <a:pt x="380" y="283"/>
                  </a:cubicBezTo>
                  <a:cubicBezTo>
                    <a:pt x="400" y="337"/>
                    <a:pt x="442" y="379"/>
                    <a:pt x="496" y="399"/>
                  </a:cubicBezTo>
                  <a:lnTo>
                    <a:pt x="475" y="399"/>
                  </a:lnTo>
                  <a:lnTo>
                    <a:pt x="475" y="988"/>
                  </a:lnTo>
                  <a:lnTo>
                    <a:pt x="134" y="13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6" name="Freeform 12">
              <a:extLst>
                <a:ext uri="{FF2B5EF4-FFF2-40B4-BE49-F238E27FC236}">
                  <a16:creationId xmlns:a16="http://schemas.microsoft.com/office/drawing/2014/main" id="{FFD70015-8463-4E03-8BA9-13CE174BB5D8}"/>
                </a:ext>
              </a:extLst>
            </p:cNvPr>
            <p:cNvSpPr>
              <a:spLocks noChangeArrowheads="1"/>
            </p:cNvSpPr>
            <p:nvPr/>
          </p:nvSpPr>
          <p:spPr bwMode="auto">
            <a:xfrm>
              <a:off x="6515100" y="1920875"/>
              <a:ext cx="273050" cy="733425"/>
            </a:xfrm>
            <a:custGeom>
              <a:avLst/>
              <a:gdLst>
                <a:gd name="T0" fmla="*/ 754 w 757"/>
                <a:gd name="T1" fmla="*/ 193 h 2037"/>
                <a:gd name="T2" fmla="*/ 560 w 757"/>
                <a:gd name="T3" fmla="*/ 0 h 2037"/>
                <a:gd name="T4" fmla="*/ 367 w 757"/>
                <a:gd name="T5" fmla="*/ 194 h 2037"/>
                <a:gd name="T6" fmla="*/ 473 w 757"/>
                <a:gd name="T7" fmla="*/ 366 h 2037"/>
                <a:gd name="T8" fmla="*/ 473 w 757"/>
                <a:gd name="T9" fmla="*/ 1030 h 2037"/>
                <a:gd name="T10" fmla="*/ 132 w 757"/>
                <a:gd name="T11" fmla="*/ 1350 h 2037"/>
                <a:gd name="T12" fmla="*/ 132 w 757"/>
                <a:gd name="T13" fmla="*/ 1643 h 2037"/>
                <a:gd name="T14" fmla="*/ 137 w 757"/>
                <a:gd name="T15" fmla="*/ 1643 h 2037"/>
                <a:gd name="T16" fmla="*/ 44 w 757"/>
                <a:gd name="T17" fmla="*/ 1899 h 2037"/>
                <a:gd name="T18" fmla="*/ 300 w 757"/>
                <a:gd name="T19" fmla="*/ 1992 h 2037"/>
                <a:gd name="T20" fmla="*/ 393 w 757"/>
                <a:gd name="T21" fmla="*/ 1736 h 2037"/>
                <a:gd name="T22" fmla="*/ 300 w 757"/>
                <a:gd name="T23" fmla="*/ 1643 h 2037"/>
                <a:gd name="T24" fmla="*/ 305 w 757"/>
                <a:gd name="T25" fmla="*/ 1643 h 2037"/>
                <a:gd name="T26" fmla="*/ 305 w 757"/>
                <a:gd name="T27" fmla="*/ 1427 h 2037"/>
                <a:gd name="T28" fmla="*/ 646 w 757"/>
                <a:gd name="T29" fmla="*/ 1107 h 2037"/>
                <a:gd name="T30" fmla="*/ 646 w 757"/>
                <a:gd name="T31" fmla="*/ 366 h 2037"/>
                <a:gd name="T32" fmla="*/ 754 w 757"/>
                <a:gd name="T33" fmla="*/ 193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7" h="2037">
                  <a:moveTo>
                    <a:pt x="754" y="193"/>
                  </a:moveTo>
                  <a:cubicBezTo>
                    <a:pt x="754" y="86"/>
                    <a:pt x="668" y="0"/>
                    <a:pt x="560" y="0"/>
                  </a:cubicBezTo>
                  <a:cubicBezTo>
                    <a:pt x="454" y="0"/>
                    <a:pt x="367" y="86"/>
                    <a:pt x="367" y="194"/>
                  </a:cubicBezTo>
                  <a:cubicBezTo>
                    <a:pt x="367" y="268"/>
                    <a:pt x="408" y="333"/>
                    <a:pt x="473" y="366"/>
                  </a:cubicBezTo>
                  <a:lnTo>
                    <a:pt x="473" y="1030"/>
                  </a:lnTo>
                  <a:lnTo>
                    <a:pt x="132" y="1350"/>
                  </a:lnTo>
                  <a:lnTo>
                    <a:pt x="132" y="1643"/>
                  </a:lnTo>
                  <a:lnTo>
                    <a:pt x="137" y="1643"/>
                  </a:lnTo>
                  <a:cubicBezTo>
                    <a:pt x="40" y="1688"/>
                    <a:pt x="0" y="1803"/>
                    <a:pt x="44" y="1899"/>
                  </a:cubicBezTo>
                  <a:cubicBezTo>
                    <a:pt x="89" y="1995"/>
                    <a:pt x="204" y="2036"/>
                    <a:pt x="300" y="1992"/>
                  </a:cubicBezTo>
                  <a:cubicBezTo>
                    <a:pt x="396" y="1948"/>
                    <a:pt x="437" y="1832"/>
                    <a:pt x="393" y="1736"/>
                  </a:cubicBezTo>
                  <a:cubicBezTo>
                    <a:pt x="374" y="1695"/>
                    <a:pt x="341" y="1662"/>
                    <a:pt x="300" y="1643"/>
                  </a:cubicBezTo>
                  <a:lnTo>
                    <a:pt x="305" y="1643"/>
                  </a:lnTo>
                  <a:lnTo>
                    <a:pt x="305" y="1427"/>
                  </a:lnTo>
                  <a:lnTo>
                    <a:pt x="646" y="1107"/>
                  </a:lnTo>
                  <a:lnTo>
                    <a:pt x="646" y="366"/>
                  </a:lnTo>
                  <a:cubicBezTo>
                    <a:pt x="713" y="333"/>
                    <a:pt x="756" y="266"/>
                    <a:pt x="754" y="1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7" name="Freeform 13">
              <a:extLst>
                <a:ext uri="{FF2B5EF4-FFF2-40B4-BE49-F238E27FC236}">
                  <a16:creationId xmlns:a16="http://schemas.microsoft.com/office/drawing/2014/main" id="{984F25FC-E8C0-4EB1-AC64-DBC8035D8177}"/>
                </a:ext>
              </a:extLst>
            </p:cNvPr>
            <p:cNvSpPr>
              <a:spLocks noChangeArrowheads="1"/>
            </p:cNvSpPr>
            <p:nvPr/>
          </p:nvSpPr>
          <p:spPr bwMode="auto">
            <a:xfrm>
              <a:off x="5921375" y="2038350"/>
              <a:ext cx="573088" cy="1593850"/>
            </a:xfrm>
            <a:custGeom>
              <a:avLst/>
              <a:gdLst>
                <a:gd name="T0" fmla="*/ 1399 w 1593"/>
                <a:gd name="T1" fmla="*/ 385 h 4427"/>
                <a:gd name="T2" fmla="*/ 1592 w 1593"/>
                <a:gd name="T3" fmla="*/ 193 h 4427"/>
                <a:gd name="T4" fmla="*/ 1399 w 1593"/>
                <a:gd name="T5" fmla="*/ 0 h 4427"/>
                <a:gd name="T6" fmla="*/ 1206 w 1593"/>
                <a:gd name="T7" fmla="*/ 193 h 4427"/>
                <a:gd name="T8" fmla="*/ 1216 w 1593"/>
                <a:gd name="T9" fmla="*/ 250 h 4427"/>
                <a:gd name="T10" fmla="*/ 668 w 1593"/>
                <a:gd name="T11" fmla="*/ 769 h 4427"/>
                <a:gd name="T12" fmla="*/ 661 w 1593"/>
                <a:gd name="T13" fmla="*/ 1772 h 4427"/>
                <a:gd name="T14" fmla="*/ 142 w 1593"/>
                <a:gd name="T15" fmla="*/ 2281 h 4427"/>
                <a:gd name="T16" fmla="*/ 142 w 1593"/>
                <a:gd name="T17" fmla="*/ 4028 h 4427"/>
                <a:gd name="T18" fmla="*/ 44 w 1593"/>
                <a:gd name="T19" fmla="*/ 4284 h 4427"/>
                <a:gd name="T20" fmla="*/ 300 w 1593"/>
                <a:gd name="T21" fmla="*/ 4382 h 4427"/>
                <a:gd name="T22" fmla="*/ 398 w 1593"/>
                <a:gd name="T23" fmla="*/ 4125 h 4427"/>
                <a:gd name="T24" fmla="*/ 315 w 1593"/>
                <a:gd name="T25" fmla="*/ 4034 h 4427"/>
                <a:gd name="T26" fmla="*/ 315 w 1593"/>
                <a:gd name="T27" fmla="*/ 2353 h 4427"/>
                <a:gd name="T28" fmla="*/ 834 w 1593"/>
                <a:gd name="T29" fmla="*/ 1845 h 4427"/>
                <a:gd name="T30" fmla="*/ 841 w 1593"/>
                <a:gd name="T31" fmla="*/ 841 h 4427"/>
                <a:gd name="T32" fmla="*/ 1337 w 1593"/>
                <a:gd name="T33" fmla="*/ 374 h 4427"/>
                <a:gd name="T34" fmla="*/ 1399 w 1593"/>
                <a:gd name="T35" fmla="*/ 385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3" h="4427">
                  <a:moveTo>
                    <a:pt x="1399" y="385"/>
                  </a:moveTo>
                  <a:cubicBezTo>
                    <a:pt x="1505" y="385"/>
                    <a:pt x="1592" y="299"/>
                    <a:pt x="1592" y="193"/>
                  </a:cubicBezTo>
                  <a:cubicBezTo>
                    <a:pt x="1592" y="87"/>
                    <a:pt x="1505" y="0"/>
                    <a:pt x="1399" y="0"/>
                  </a:cubicBezTo>
                  <a:cubicBezTo>
                    <a:pt x="1293" y="0"/>
                    <a:pt x="1206" y="87"/>
                    <a:pt x="1206" y="193"/>
                  </a:cubicBezTo>
                  <a:cubicBezTo>
                    <a:pt x="1206" y="212"/>
                    <a:pt x="1210" y="232"/>
                    <a:pt x="1216" y="250"/>
                  </a:cubicBezTo>
                  <a:lnTo>
                    <a:pt x="668" y="769"/>
                  </a:lnTo>
                  <a:lnTo>
                    <a:pt x="661" y="1772"/>
                  </a:lnTo>
                  <a:lnTo>
                    <a:pt x="142" y="2281"/>
                  </a:lnTo>
                  <a:lnTo>
                    <a:pt x="142" y="4028"/>
                  </a:lnTo>
                  <a:cubicBezTo>
                    <a:pt x="44" y="4072"/>
                    <a:pt x="0" y="4186"/>
                    <a:pt x="44" y="4284"/>
                  </a:cubicBezTo>
                  <a:cubicBezTo>
                    <a:pt x="88" y="4382"/>
                    <a:pt x="202" y="4426"/>
                    <a:pt x="300" y="4382"/>
                  </a:cubicBezTo>
                  <a:cubicBezTo>
                    <a:pt x="398" y="4338"/>
                    <a:pt x="442" y="4223"/>
                    <a:pt x="398" y="4125"/>
                  </a:cubicBezTo>
                  <a:cubicBezTo>
                    <a:pt x="382" y="4086"/>
                    <a:pt x="352" y="4055"/>
                    <a:pt x="315" y="4034"/>
                  </a:cubicBezTo>
                  <a:lnTo>
                    <a:pt x="315" y="2353"/>
                  </a:lnTo>
                  <a:lnTo>
                    <a:pt x="834" y="1845"/>
                  </a:lnTo>
                  <a:lnTo>
                    <a:pt x="841" y="841"/>
                  </a:lnTo>
                  <a:lnTo>
                    <a:pt x="1337" y="374"/>
                  </a:lnTo>
                  <a:cubicBezTo>
                    <a:pt x="1355" y="381"/>
                    <a:pt x="1376" y="385"/>
                    <a:pt x="1399" y="385"/>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8" name="Freeform 14">
              <a:extLst>
                <a:ext uri="{FF2B5EF4-FFF2-40B4-BE49-F238E27FC236}">
                  <a16:creationId xmlns:a16="http://schemas.microsoft.com/office/drawing/2014/main" id="{E94C7DFA-B8DC-4229-A079-E7E48C977C57}"/>
                </a:ext>
              </a:extLst>
            </p:cNvPr>
            <p:cNvSpPr>
              <a:spLocks noChangeArrowheads="1"/>
            </p:cNvSpPr>
            <p:nvPr/>
          </p:nvSpPr>
          <p:spPr bwMode="auto">
            <a:xfrm>
              <a:off x="6142038" y="1693863"/>
              <a:ext cx="261937" cy="454025"/>
            </a:xfrm>
            <a:custGeom>
              <a:avLst/>
              <a:gdLst>
                <a:gd name="T0" fmla="*/ 727 w 728"/>
                <a:gd name="T1" fmla="*/ 192 h 1263"/>
                <a:gd name="T2" fmla="*/ 534 w 728"/>
                <a:gd name="T3" fmla="*/ 0 h 1263"/>
                <a:gd name="T4" fmla="*/ 342 w 728"/>
                <a:gd name="T5" fmla="*/ 192 h 1263"/>
                <a:gd name="T6" fmla="*/ 448 w 728"/>
                <a:gd name="T7" fmla="*/ 364 h 1263"/>
                <a:gd name="T8" fmla="*/ 448 w 728"/>
                <a:gd name="T9" fmla="*/ 754 h 1263"/>
                <a:gd name="T10" fmla="*/ 289 w 728"/>
                <a:gd name="T11" fmla="*/ 903 h 1263"/>
                <a:gd name="T12" fmla="*/ 193 w 728"/>
                <a:gd name="T13" fmla="*/ 876 h 1263"/>
                <a:gd name="T14" fmla="*/ 0 w 728"/>
                <a:gd name="T15" fmla="*/ 1069 h 1263"/>
                <a:gd name="T16" fmla="*/ 193 w 728"/>
                <a:gd name="T17" fmla="*/ 1262 h 1263"/>
                <a:gd name="T18" fmla="*/ 386 w 728"/>
                <a:gd name="T19" fmla="*/ 1069 h 1263"/>
                <a:gd name="T20" fmla="*/ 384 w 728"/>
                <a:gd name="T21" fmla="*/ 1051 h 1263"/>
                <a:gd name="T22" fmla="*/ 621 w 728"/>
                <a:gd name="T23" fmla="*/ 829 h 1263"/>
                <a:gd name="T24" fmla="*/ 621 w 728"/>
                <a:gd name="T25" fmla="*/ 364 h 1263"/>
                <a:gd name="T26" fmla="*/ 727 w 728"/>
                <a:gd name="T27" fmla="*/ 192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8" h="1263">
                  <a:moveTo>
                    <a:pt x="727" y="192"/>
                  </a:moveTo>
                  <a:cubicBezTo>
                    <a:pt x="727" y="86"/>
                    <a:pt x="640" y="0"/>
                    <a:pt x="534" y="0"/>
                  </a:cubicBezTo>
                  <a:cubicBezTo>
                    <a:pt x="428" y="0"/>
                    <a:pt x="342" y="86"/>
                    <a:pt x="342" y="192"/>
                  </a:cubicBezTo>
                  <a:cubicBezTo>
                    <a:pt x="342" y="267"/>
                    <a:pt x="386" y="333"/>
                    <a:pt x="448" y="364"/>
                  </a:cubicBezTo>
                  <a:lnTo>
                    <a:pt x="448" y="754"/>
                  </a:lnTo>
                  <a:lnTo>
                    <a:pt x="289" y="903"/>
                  </a:lnTo>
                  <a:cubicBezTo>
                    <a:pt x="262" y="886"/>
                    <a:pt x="229" y="876"/>
                    <a:pt x="193" y="876"/>
                  </a:cubicBezTo>
                  <a:cubicBezTo>
                    <a:pt x="87" y="876"/>
                    <a:pt x="0" y="963"/>
                    <a:pt x="0" y="1069"/>
                  </a:cubicBezTo>
                  <a:cubicBezTo>
                    <a:pt x="0" y="1175"/>
                    <a:pt x="87" y="1262"/>
                    <a:pt x="193" y="1262"/>
                  </a:cubicBezTo>
                  <a:cubicBezTo>
                    <a:pt x="299" y="1262"/>
                    <a:pt x="386" y="1175"/>
                    <a:pt x="386" y="1069"/>
                  </a:cubicBezTo>
                  <a:cubicBezTo>
                    <a:pt x="386" y="1063"/>
                    <a:pt x="384" y="1058"/>
                    <a:pt x="384" y="1051"/>
                  </a:cubicBezTo>
                  <a:lnTo>
                    <a:pt x="621" y="829"/>
                  </a:lnTo>
                  <a:lnTo>
                    <a:pt x="621" y="364"/>
                  </a:lnTo>
                  <a:cubicBezTo>
                    <a:pt x="683" y="333"/>
                    <a:pt x="727" y="267"/>
                    <a:pt x="727" y="19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139" name="Group 138">
            <a:extLst>
              <a:ext uri="{FF2B5EF4-FFF2-40B4-BE49-F238E27FC236}">
                <a16:creationId xmlns:a16="http://schemas.microsoft.com/office/drawing/2014/main" id="{BE24CD7E-45E4-45D1-9447-A241244C38D3}"/>
              </a:ext>
            </a:extLst>
          </p:cNvPr>
          <p:cNvGrpSpPr/>
          <p:nvPr/>
        </p:nvGrpSpPr>
        <p:grpSpPr>
          <a:xfrm>
            <a:off x="5731391" y="3441162"/>
            <a:ext cx="400544" cy="400542"/>
            <a:chOff x="2335756" y="3558618"/>
            <a:chExt cx="318744" cy="318742"/>
          </a:xfrm>
        </p:grpSpPr>
        <p:sp>
          <p:nvSpPr>
            <p:cNvPr id="140" name="Freeform 22">
              <a:extLst>
                <a:ext uri="{FF2B5EF4-FFF2-40B4-BE49-F238E27FC236}">
                  <a16:creationId xmlns:a16="http://schemas.microsoft.com/office/drawing/2014/main" id="{13E2E3C9-FF6A-4AE1-A59E-0F330A7F6E03}"/>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141" name="Oval 140">
              <a:extLst>
                <a:ext uri="{FF2B5EF4-FFF2-40B4-BE49-F238E27FC236}">
                  <a16:creationId xmlns:a16="http://schemas.microsoft.com/office/drawing/2014/main" id="{048CD6F6-F244-469A-BC95-CECDB69E013D}"/>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err="1">
                <a:gradFill>
                  <a:gsLst>
                    <a:gs pos="0">
                      <a:schemeClr val="tx1"/>
                    </a:gs>
                    <a:gs pos="100000">
                      <a:schemeClr val="tx1"/>
                    </a:gs>
                  </a:gsLst>
                  <a:lin ang="5400000" scaled="1"/>
                </a:gradFill>
              </a:endParaRPr>
            </a:p>
          </p:txBody>
        </p:sp>
      </p:grpSp>
      <p:grpSp>
        <p:nvGrpSpPr>
          <p:cNvPr id="142" name="Group 141">
            <a:extLst>
              <a:ext uri="{FF2B5EF4-FFF2-40B4-BE49-F238E27FC236}">
                <a16:creationId xmlns:a16="http://schemas.microsoft.com/office/drawing/2014/main" id="{F8EA717F-443C-49C7-BE1C-2658CD5BE087}"/>
              </a:ext>
            </a:extLst>
          </p:cNvPr>
          <p:cNvGrpSpPr/>
          <p:nvPr/>
        </p:nvGrpSpPr>
        <p:grpSpPr>
          <a:xfrm>
            <a:off x="7892893" y="3443602"/>
            <a:ext cx="435200" cy="395663"/>
            <a:chOff x="4530976" y="2990126"/>
            <a:chExt cx="231285" cy="210274"/>
          </a:xfrm>
        </p:grpSpPr>
        <p:sp>
          <p:nvSpPr>
            <p:cNvPr id="143" name="Freeform 5">
              <a:extLst>
                <a:ext uri="{FF2B5EF4-FFF2-40B4-BE49-F238E27FC236}">
                  <a16:creationId xmlns:a16="http://schemas.microsoft.com/office/drawing/2014/main" id="{5D414089-C750-4C9D-B546-3C09B52CC8B3}"/>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1440" tIns="45720" rIns="91440" bIns="45720" numCol="1" anchor="t" anchorCtr="0" compatLnSpc="1">
              <a:prstTxWarp prst="textNoShape">
                <a:avLst/>
              </a:prstTxWarp>
            </a:bodyPr>
            <a:lstStyle/>
            <a:p>
              <a:endParaRPr lang="en-US"/>
            </a:p>
          </p:txBody>
        </p:sp>
        <p:grpSp>
          <p:nvGrpSpPr>
            <p:cNvPr id="144" name="Group 143">
              <a:extLst>
                <a:ext uri="{FF2B5EF4-FFF2-40B4-BE49-F238E27FC236}">
                  <a16:creationId xmlns:a16="http://schemas.microsoft.com/office/drawing/2014/main" id="{3FDF9054-FBFF-4F5D-93BF-5EEB066ED1B6}"/>
                </a:ext>
              </a:extLst>
            </p:cNvPr>
            <p:cNvGrpSpPr/>
            <p:nvPr/>
          </p:nvGrpSpPr>
          <p:grpSpPr>
            <a:xfrm>
              <a:off x="4646619" y="3052306"/>
              <a:ext cx="0" cy="122254"/>
              <a:chOff x="4791447" y="2616042"/>
              <a:chExt cx="0" cy="1427764"/>
            </a:xfrm>
          </p:grpSpPr>
          <p:cxnSp>
            <p:nvCxnSpPr>
              <p:cNvPr id="145" name="Straight Connector 144">
                <a:extLst>
                  <a:ext uri="{FF2B5EF4-FFF2-40B4-BE49-F238E27FC236}">
                    <a16:creationId xmlns:a16="http://schemas.microsoft.com/office/drawing/2014/main" id="{E6562130-9952-477D-883A-6FEC324D9152}"/>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DF8FD447-EE68-46AF-8C1E-CBFC2179F5D6}"/>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47" name="Group 146">
            <a:extLst>
              <a:ext uri="{FF2B5EF4-FFF2-40B4-BE49-F238E27FC236}">
                <a16:creationId xmlns:a16="http://schemas.microsoft.com/office/drawing/2014/main" id="{3B295D9A-6BE1-40A2-AF05-ABD850EFF254}"/>
              </a:ext>
            </a:extLst>
          </p:cNvPr>
          <p:cNvGrpSpPr/>
          <p:nvPr/>
        </p:nvGrpSpPr>
        <p:grpSpPr>
          <a:xfrm>
            <a:off x="8146596" y="4736337"/>
            <a:ext cx="612740" cy="486364"/>
            <a:chOff x="4223626" y="2353385"/>
            <a:chExt cx="1173971" cy="931848"/>
          </a:xfrm>
        </p:grpSpPr>
        <p:grpSp>
          <p:nvGrpSpPr>
            <p:cNvPr id="148" name="Group 147">
              <a:extLst>
                <a:ext uri="{FF2B5EF4-FFF2-40B4-BE49-F238E27FC236}">
                  <a16:creationId xmlns:a16="http://schemas.microsoft.com/office/drawing/2014/main" id="{B5E0DA74-A181-4A5F-B601-1AFF839EFC72}"/>
                </a:ext>
              </a:extLst>
            </p:cNvPr>
            <p:cNvGrpSpPr/>
            <p:nvPr/>
          </p:nvGrpSpPr>
          <p:grpSpPr>
            <a:xfrm>
              <a:off x="4273550" y="2402418"/>
              <a:ext cx="1079500" cy="840315"/>
              <a:chOff x="4273550" y="2402418"/>
              <a:chExt cx="1079500" cy="840315"/>
            </a:xfrm>
          </p:grpSpPr>
          <p:cxnSp>
            <p:nvCxnSpPr>
              <p:cNvPr id="157" name="Straight Connector 156">
                <a:extLst>
                  <a:ext uri="{FF2B5EF4-FFF2-40B4-BE49-F238E27FC236}">
                    <a16:creationId xmlns:a16="http://schemas.microsoft.com/office/drawing/2014/main" id="{F7329896-62C1-4DFE-B9C8-3F72427E0AB8}"/>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8" name="Straight Connector 157">
                <a:extLst>
                  <a:ext uri="{FF2B5EF4-FFF2-40B4-BE49-F238E27FC236}">
                    <a16:creationId xmlns:a16="http://schemas.microsoft.com/office/drawing/2014/main" id="{F4A3AC7D-946D-4315-AE68-1EF052BD3721}"/>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9" name="Straight Connector 158">
                <a:extLst>
                  <a:ext uri="{FF2B5EF4-FFF2-40B4-BE49-F238E27FC236}">
                    <a16:creationId xmlns:a16="http://schemas.microsoft.com/office/drawing/2014/main" id="{2AED1A01-D087-4F51-B295-8476656FE814}"/>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0" name="Straight Connector 159">
                <a:extLst>
                  <a:ext uri="{FF2B5EF4-FFF2-40B4-BE49-F238E27FC236}">
                    <a16:creationId xmlns:a16="http://schemas.microsoft.com/office/drawing/2014/main" id="{CA71EAD3-ABDE-443B-A78B-B65223590158}"/>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1" name="Straight Connector 160">
                <a:extLst>
                  <a:ext uri="{FF2B5EF4-FFF2-40B4-BE49-F238E27FC236}">
                    <a16:creationId xmlns:a16="http://schemas.microsoft.com/office/drawing/2014/main" id="{0B7D50D7-5BDD-48F8-861D-9FFFE93F0A1E}"/>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2" name="Straight Connector 161">
                <a:extLst>
                  <a:ext uri="{FF2B5EF4-FFF2-40B4-BE49-F238E27FC236}">
                    <a16:creationId xmlns:a16="http://schemas.microsoft.com/office/drawing/2014/main" id="{77BEB503-B6E1-401F-B5FA-D0B85F8C1F34}"/>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3" name="Straight Connector 162">
                <a:extLst>
                  <a:ext uri="{FF2B5EF4-FFF2-40B4-BE49-F238E27FC236}">
                    <a16:creationId xmlns:a16="http://schemas.microsoft.com/office/drawing/2014/main" id="{02538ACC-8674-4ECA-93AD-3ECB966125D8}"/>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4" name="Straight Connector 163">
                <a:extLst>
                  <a:ext uri="{FF2B5EF4-FFF2-40B4-BE49-F238E27FC236}">
                    <a16:creationId xmlns:a16="http://schemas.microsoft.com/office/drawing/2014/main" id="{188B7A1B-E855-4F68-BDFB-D89545613228}"/>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5" name="Straight Connector 164">
                <a:extLst>
                  <a:ext uri="{FF2B5EF4-FFF2-40B4-BE49-F238E27FC236}">
                    <a16:creationId xmlns:a16="http://schemas.microsoft.com/office/drawing/2014/main" id="{32313ABC-9EFF-4DA7-BB2B-782A80FE26B7}"/>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6" name="Straight Connector 165">
                <a:extLst>
                  <a:ext uri="{FF2B5EF4-FFF2-40B4-BE49-F238E27FC236}">
                    <a16:creationId xmlns:a16="http://schemas.microsoft.com/office/drawing/2014/main" id="{B511E8EF-F69D-44F6-95E9-CDE9847735AE}"/>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7" name="Straight Connector 166">
                <a:extLst>
                  <a:ext uri="{FF2B5EF4-FFF2-40B4-BE49-F238E27FC236}">
                    <a16:creationId xmlns:a16="http://schemas.microsoft.com/office/drawing/2014/main" id="{6CE3B078-E508-44A5-A85F-DF71948E9F00}"/>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8" name="Straight Connector 167">
                <a:extLst>
                  <a:ext uri="{FF2B5EF4-FFF2-40B4-BE49-F238E27FC236}">
                    <a16:creationId xmlns:a16="http://schemas.microsoft.com/office/drawing/2014/main" id="{990D2BF4-36FB-4368-8FCC-61843163D9DA}"/>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9" name="Straight Connector 168">
                <a:extLst>
                  <a:ext uri="{FF2B5EF4-FFF2-40B4-BE49-F238E27FC236}">
                    <a16:creationId xmlns:a16="http://schemas.microsoft.com/office/drawing/2014/main" id="{CD8AB88D-245C-4061-B0A1-CFFDC510FD30}"/>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70" name="Straight Connector 169">
                <a:extLst>
                  <a:ext uri="{FF2B5EF4-FFF2-40B4-BE49-F238E27FC236}">
                    <a16:creationId xmlns:a16="http://schemas.microsoft.com/office/drawing/2014/main" id="{78EC77F2-00F2-48F0-AB7D-0CD260332AC5}"/>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149" name="Oval 19">
              <a:extLst>
                <a:ext uri="{FF2B5EF4-FFF2-40B4-BE49-F238E27FC236}">
                  <a16:creationId xmlns:a16="http://schemas.microsoft.com/office/drawing/2014/main" id="{EDA50E54-331A-4A93-9D3F-12078A9D39B7}"/>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0" name="Oval 19">
              <a:extLst>
                <a:ext uri="{FF2B5EF4-FFF2-40B4-BE49-F238E27FC236}">
                  <a16:creationId xmlns:a16="http://schemas.microsoft.com/office/drawing/2014/main" id="{061E8991-DC7E-4E8A-BBE1-2E692C8929D5}"/>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1" name="Oval 19">
              <a:extLst>
                <a:ext uri="{FF2B5EF4-FFF2-40B4-BE49-F238E27FC236}">
                  <a16:creationId xmlns:a16="http://schemas.microsoft.com/office/drawing/2014/main" id="{8DE86CA0-8E9E-4F47-919D-E6C5D5475A33}"/>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2" name="Oval 19">
              <a:extLst>
                <a:ext uri="{FF2B5EF4-FFF2-40B4-BE49-F238E27FC236}">
                  <a16:creationId xmlns:a16="http://schemas.microsoft.com/office/drawing/2014/main" id="{311245D0-A7C6-45E9-AD54-5D7BA1A75C8C}"/>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3" name="Oval 19">
              <a:extLst>
                <a:ext uri="{FF2B5EF4-FFF2-40B4-BE49-F238E27FC236}">
                  <a16:creationId xmlns:a16="http://schemas.microsoft.com/office/drawing/2014/main" id="{A76A0CD8-57A0-4AD2-8678-79D047F7FA98}"/>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4" name="Oval 19">
              <a:extLst>
                <a:ext uri="{FF2B5EF4-FFF2-40B4-BE49-F238E27FC236}">
                  <a16:creationId xmlns:a16="http://schemas.microsoft.com/office/drawing/2014/main" id="{ADE6C3DE-BA1D-427A-A9B8-A58D57E20CDC}"/>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5" name="Oval 19">
              <a:extLst>
                <a:ext uri="{FF2B5EF4-FFF2-40B4-BE49-F238E27FC236}">
                  <a16:creationId xmlns:a16="http://schemas.microsoft.com/office/drawing/2014/main" id="{7F336923-373D-4311-953A-6A7BA96FE417}"/>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6" name="Oval 19">
              <a:extLst>
                <a:ext uri="{FF2B5EF4-FFF2-40B4-BE49-F238E27FC236}">
                  <a16:creationId xmlns:a16="http://schemas.microsoft.com/office/drawing/2014/main" id="{E54D994D-C665-4BE0-AA42-0F0799EA7452}"/>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grpSp>
    </p:spTree>
    <p:extLst>
      <p:ext uri="{BB962C8B-B14F-4D97-AF65-F5344CB8AC3E}">
        <p14:creationId xmlns:p14="http://schemas.microsoft.com/office/powerpoint/2010/main" val="215078746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3: Explore Big Data with Azure Databricks</a:t>
            </a:r>
          </a:p>
        </p:txBody>
      </p:sp>
    </p:spTree>
    <p:custDataLst>
      <p:tags r:id="rId1"/>
    </p:custDataLst>
    <p:extLst>
      <p:ext uri="{BB962C8B-B14F-4D97-AF65-F5344CB8AC3E}">
        <p14:creationId xmlns:p14="http://schemas.microsoft.com/office/powerpoint/2010/main" val="85057548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AU" dirty="0"/>
              <a:t>Semi-Structured Data Sources</a:t>
            </a:r>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3</a:t>
            </a:r>
          </a:p>
        </p:txBody>
      </p:sp>
      <p:pic>
        <p:nvPicPr>
          <p:cNvPr id="5" name="Picture 4">
            <a:extLst>
              <a:ext uri="{FF2B5EF4-FFF2-40B4-BE49-F238E27FC236}">
                <a16:creationId xmlns:a16="http://schemas.microsoft.com/office/drawing/2014/main" id="{EE874F4F-A1D5-42D5-945B-251FF11F0B8A}"/>
              </a:ext>
            </a:extLst>
          </p:cNvPr>
          <p:cNvPicPr>
            <a:picLocks noChangeAspect="1"/>
          </p:cNvPicPr>
          <p:nvPr/>
        </p:nvPicPr>
        <p:blipFill>
          <a:blip r:embed="rId2"/>
          <a:stretch>
            <a:fillRect/>
          </a:stretch>
        </p:blipFill>
        <p:spPr>
          <a:xfrm>
            <a:off x="1974811" y="1276214"/>
            <a:ext cx="8239263" cy="5481586"/>
          </a:xfrm>
          <a:prstGeom prst="rect">
            <a:avLst/>
          </a:prstGeom>
        </p:spPr>
      </p:pic>
    </p:spTree>
    <p:extLst>
      <p:ext uri="{BB962C8B-B14F-4D97-AF65-F5344CB8AC3E}">
        <p14:creationId xmlns:p14="http://schemas.microsoft.com/office/powerpoint/2010/main" val="104986049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90F007-B535-4966-AA6C-81E00A9486B8}"/>
              </a:ext>
            </a:extLst>
          </p:cNvPr>
          <p:cNvSpPr>
            <a:spLocks noGrp="1"/>
          </p:cNvSpPr>
          <p:nvPr>
            <p:ph type="title"/>
          </p:nvPr>
        </p:nvSpPr>
        <p:spPr/>
        <p:txBody>
          <a:bodyPr/>
          <a:lstStyle/>
          <a:p>
            <a:r>
              <a:rPr lang="en-AU" dirty="0"/>
              <a:t>Modern Data Platform Reference Architecture</a:t>
            </a:r>
          </a:p>
        </p:txBody>
      </p:sp>
      <p:pic>
        <p:nvPicPr>
          <p:cNvPr id="2" name="Picture 1">
            <a:extLst>
              <a:ext uri="{FF2B5EF4-FFF2-40B4-BE49-F238E27FC236}">
                <a16:creationId xmlns:a16="http://schemas.microsoft.com/office/drawing/2014/main" id="{4DA979A7-F2F5-4D0B-ACD7-A85E58FB7C26}"/>
              </a:ext>
            </a:extLst>
          </p:cNvPr>
          <p:cNvPicPr>
            <a:picLocks noChangeAspect="1"/>
          </p:cNvPicPr>
          <p:nvPr/>
        </p:nvPicPr>
        <p:blipFill>
          <a:blip r:embed="rId2"/>
          <a:stretch>
            <a:fillRect/>
          </a:stretch>
        </p:blipFill>
        <p:spPr>
          <a:xfrm>
            <a:off x="1434840" y="961927"/>
            <a:ext cx="8696447" cy="5741306"/>
          </a:xfrm>
          <a:prstGeom prst="rect">
            <a:avLst/>
          </a:prstGeom>
        </p:spPr>
      </p:pic>
    </p:spTree>
    <p:extLst>
      <p:ext uri="{BB962C8B-B14F-4D97-AF65-F5344CB8AC3E}">
        <p14:creationId xmlns:p14="http://schemas.microsoft.com/office/powerpoint/2010/main" val="137739890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3</a:t>
            </a:r>
          </a:p>
        </p:txBody>
      </p:sp>
      <p:pic>
        <p:nvPicPr>
          <p:cNvPr id="5" name="Picture 4">
            <a:extLst>
              <a:ext uri="{FF2B5EF4-FFF2-40B4-BE49-F238E27FC236}">
                <a16:creationId xmlns:a16="http://schemas.microsoft.com/office/drawing/2014/main" id="{BCB8E648-7622-4522-B87C-86EE9863C7A1}"/>
              </a:ext>
            </a:extLst>
          </p:cNvPr>
          <p:cNvPicPr>
            <a:picLocks noChangeAspect="1"/>
          </p:cNvPicPr>
          <p:nvPr/>
        </p:nvPicPr>
        <p:blipFill>
          <a:blip r:embed="rId2"/>
          <a:stretch>
            <a:fillRect/>
          </a:stretch>
        </p:blipFill>
        <p:spPr>
          <a:xfrm>
            <a:off x="1684716" y="1278718"/>
            <a:ext cx="8822568" cy="5356698"/>
          </a:xfrm>
          <a:prstGeom prst="rect">
            <a:avLst/>
          </a:prstGeom>
        </p:spPr>
      </p:pic>
    </p:spTree>
    <p:extLst>
      <p:ext uri="{BB962C8B-B14F-4D97-AF65-F5344CB8AC3E}">
        <p14:creationId xmlns:p14="http://schemas.microsoft.com/office/powerpoint/2010/main" val="50562267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IV</a:t>
            </a:r>
            <a:endParaRPr lang="en-US" dirty="0"/>
          </a:p>
        </p:txBody>
      </p:sp>
    </p:spTree>
    <p:custDataLst>
      <p:tags r:id="rId1"/>
    </p:custDataLst>
    <p:extLst>
      <p:ext uri="{BB962C8B-B14F-4D97-AF65-F5344CB8AC3E}">
        <p14:creationId xmlns:p14="http://schemas.microsoft.com/office/powerpoint/2010/main" val="2096321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2F976A-5A07-457C-81A3-CA17DCA2CCA1}"/>
              </a:ext>
            </a:extLst>
          </p:cNvPr>
          <p:cNvSpPr>
            <a:spLocks noGrp="1"/>
          </p:cNvSpPr>
          <p:nvPr>
            <p:ph type="body" sz="quarter" idx="10"/>
          </p:nvPr>
        </p:nvSpPr>
        <p:spPr>
          <a:xfrm>
            <a:off x="426424" y="939816"/>
            <a:ext cx="11339774" cy="543226"/>
          </a:xfrm>
        </p:spPr>
        <p:txBody>
          <a:bodyPr/>
          <a:lstStyle/>
          <a:p>
            <a:r>
              <a:rPr lang="en-US" dirty="0"/>
              <a:t>“The ability of a digital computer or computer-controlled robot to perform tasks commonly associated with intelligent beings.” – Encyclopedia Britannica</a:t>
            </a:r>
            <a:endParaRPr lang="en-AU" dirty="0"/>
          </a:p>
        </p:txBody>
      </p:sp>
      <p:sp>
        <p:nvSpPr>
          <p:cNvPr id="3" name="Title 2">
            <a:extLst>
              <a:ext uri="{FF2B5EF4-FFF2-40B4-BE49-F238E27FC236}">
                <a16:creationId xmlns:a16="http://schemas.microsoft.com/office/drawing/2014/main" id="{F3888B8E-CAD1-4262-BD60-30911F37631E}"/>
              </a:ext>
            </a:extLst>
          </p:cNvPr>
          <p:cNvSpPr>
            <a:spLocks noGrp="1"/>
          </p:cNvSpPr>
          <p:nvPr>
            <p:ph type="title"/>
          </p:nvPr>
        </p:nvSpPr>
        <p:spPr/>
        <p:txBody>
          <a:bodyPr/>
          <a:lstStyle/>
          <a:p>
            <a:r>
              <a:rPr lang="en-AU" dirty="0"/>
              <a:t>Artificial Intelligence</a:t>
            </a:r>
          </a:p>
        </p:txBody>
      </p:sp>
      <p:pic>
        <p:nvPicPr>
          <p:cNvPr id="1026" name="Picture 2" descr="Image result for artificial intelligence areas">
            <a:extLst>
              <a:ext uri="{FF2B5EF4-FFF2-40B4-BE49-F238E27FC236}">
                <a16:creationId xmlns:a16="http://schemas.microsoft.com/office/drawing/2014/main" id="{11A41F62-28A7-4D28-B774-A6D7249A13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232" y="2200274"/>
            <a:ext cx="6287623" cy="3414469"/>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4">
            <a:extLst>
              <a:ext uri="{FF2B5EF4-FFF2-40B4-BE49-F238E27FC236}">
                <a16:creationId xmlns:a16="http://schemas.microsoft.com/office/drawing/2014/main" id="{8305AE18-FEA4-464E-98DF-1DE784179277}"/>
              </a:ext>
            </a:extLst>
          </p:cNvPr>
          <p:cNvSpPr txBox="1">
            <a:spLocks/>
          </p:cNvSpPr>
          <p:nvPr/>
        </p:nvSpPr>
        <p:spPr>
          <a:xfrm>
            <a:off x="7502258" y="1583734"/>
            <a:ext cx="4506730" cy="4634434"/>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sz="1800" dirty="0">
                <a:solidFill>
                  <a:schemeClr val="tx2"/>
                </a:solidFill>
                <a:latin typeface="+mj-lt"/>
              </a:rPr>
              <a:t>Machine Learning</a:t>
            </a:r>
          </a:p>
          <a:p>
            <a:r>
              <a:rPr lang="en-AU" sz="1400" b="1" dirty="0">
                <a:solidFill>
                  <a:schemeClr val="tx1"/>
                </a:solidFill>
              </a:rPr>
              <a:t>Supervised Learning</a:t>
            </a:r>
          </a:p>
          <a:p>
            <a:pPr lvl="1"/>
            <a:r>
              <a:rPr lang="en-AU" sz="1400" dirty="0">
                <a:solidFill>
                  <a:schemeClr val="tx1"/>
                </a:solidFill>
              </a:rPr>
              <a:t>Regression</a:t>
            </a:r>
          </a:p>
          <a:p>
            <a:pPr lvl="1"/>
            <a:r>
              <a:rPr lang="en-AU" sz="1400" dirty="0">
                <a:solidFill>
                  <a:schemeClr val="tx1"/>
                </a:solidFill>
              </a:rPr>
              <a:t>Classification</a:t>
            </a:r>
          </a:p>
          <a:p>
            <a:r>
              <a:rPr lang="en-AU" sz="1400" b="1" dirty="0">
                <a:solidFill>
                  <a:schemeClr val="tx1"/>
                </a:solidFill>
              </a:rPr>
              <a:t>Unsupervised Learning</a:t>
            </a:r>
          </a:p>
          <a:p>
            <a:pPr lvl="1"/>
            <a:r>
              <a:rPr lang="en-AU" sz="1400" dirty="0">
                <a:solidFill>
                  <a:schemeClr val="tx1"/>
                </a:solidFill>
              </a:rPr>
              <a:t>Cluster Analysis</a:t>
            </a:r>
          </a:p>
          <a:p>
            <a:r>
              <a:rPr lang="en-AU" sz="1400" b="1" dirty="0">
                <a:solidFill>
                  <a:schemeClr val="tx1"/>
                </a:solidFill>
              </a:rPr>
              <a:t>Application Examples</a:t>
            </a:r>
          </a:p>
          <a:p>
            <a:pPr lvl="1"/>
            <a:r>
              <a:rPr lang="en-AU" sz="1400" dirty="0"/>
              <a:t>Weather Forecast</a:t>
            </a:r>
          </a:p>
          <a:p>
            <a:pPr lvl="1"/>
            <a:r>
              <a:rPr lang="en-AU" sz="1400" dirty="0"/>
              <a:t>Fraud Detection</a:t>
            </a:r>
          </a:p>
          <a:p>
            <a:pPr lvl="1"/>
            <a:r>
              <a:rPr lang="en-AU" sz="1400" dirty="0"/>
              <a:t>Customer Churn</a:t>
            </a:r>
          </a:p>
          <a:p>
            <a:pPr lvl="1"/>
            <a:r>
              <a:rPr lang="en-AU" sz="1400" dirty="0"/>
              <a:t>Insurance Premium</a:t>
            </a:r>
          </a:p>
        </p:txBody>
      </p:sp>
      <p:grpSp>
        <p:nvGrpSpPr>
          <p:cNvPr id="6" name="Group 5">
            <a:extLst>
              <a:ext uri="{FF2B5EF4-FFF2-40B4-BE49-F238E27FC236}">
                <a16:creationId xmlns:a16="http://schemas.microsoft.com/office/drawing/2014/main" id="{BECA1DB5-47A8-4E6E-99EE-00F47548BDEF}"/>
              </a:ext>
            </a:extLst>
          </p:cNvPr>
          <p:cNvGrpSpPr/>
          <p:nvPr/>
        </p:nvGrpSpPr>
        <p:grpSpPr>
          <a:xfrm>
            <a:off x="7104511" y="1562225"/>
            <a:ext cx="440871" cy="440871"/>
            <a:chOff x="7104511" y="1505077"/>
            <a:chExt cx="440871" cy="440871"/>
          </a:xfrm>
        </p:grpSpPr>
        <p:sp>
          <p:nvSpPr>
            <p:cNvPr id="8" name="Data &amp; AI" title="Icon of several circles connected to eachother by lines">
              <a:extLst>
                <a:ext uri="{FF2B5EF4-FFF2-40B4-BE49-F238E27FC236}">
                  <a16:creationId xmlns:a16="http://schemas.microsoft.com/office/drawing/2014/main" id="{103B81E3-E3FD-4E7F-85F4-C8434EEBD7BE}"/>
                </a:ext>
              </a:extLst>
            </p:cNvPr>
            <p:cNvSpPr>
              <a:spLocks noChangeAspect="1" noEditPoints="1"/>
            </p:cNvSpPr>
            <p:nvPr/>
          </p:nvSpPr>
          <p:spPr bwMode="auto">
            <a:xfrm>
              <a:off x="7147635" y="1583734"/>
              <a:ext cx="354623" cy="283559"/>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9" name="Oval 8">
              <a:extLst>
                <a:ext uri="{FF2B5EF4-FFF2-40B4-BE49-F238E27FC236}">
                  <a16:creationId xmlns:a16="http://schemas.microsoft.com/office/drawing/2014/main" id="{81406950-074B-4D96-BE5C-C3470069858E}"/>
                </a:ext>
              </a:extLst>
            </p:cNvPr>
            <p:cNvSpPr/>
            <p:nvPr/>
          </p:nvSpPr>
          <p:spPr bwMode="auto">
            <a:xfrm>
              <a:off x="7104511" y="1505077"/>
              <a:ext cx="440871" cy="440871"/>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5996119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C3F442-F6BC-4653-9717-447D525CCC51}"/>
              </a:ext>
            </a:extLst>
          </p:cNvPr>
          <p:cNvSpPr>
            <a:spLocks noGrp="1"/>
          </p:cNvSpPr>
          <p:nvPr>
            <p:ph type="body" sz="quarter" idx="10"/>
          </p:nvPr>
        </p:nvSpPr>
        <p:spPr>
          <a:xfrm>
            <a:off x="426424" y="939816"/>
            <a:ext cx="11339774" cy="994375"/>
          </a:xfrm>
        </p:spPr>
        <p:txBody>
          <a:bodyPr/>
          <a:lstStyle/>
          <a:p>
            <a:r>
              <a:rPr lang="en-US" dirty="0"/>
              <a:t>Term coined in 2009 for a developer meetup – ”Not Only SQL” -&gt; “NoSQL”.</a:t>
            </a:r>
            <a:endParaRPr lang="en-AU" dirty="0"/>
          </a:p>
          <a:p>
            <a:r>
              <a:rPr lang="en-AU" dirty="0"/>
              <a:t>Databases that allow you to store and retrieve data in various structures, formats, and models other than tabular relational model.</a:t>
            </a:r>
          </a:p>
        </p:txBody>
      </p:sp>
      <p:sp>
        <p:nvSpPr>
          <p:cNvPr id="3" name="Title 2">
            <a:extLst>
              <a:ext uri="{FF2B5EF4-FFF2-40B4-BE49-F238E27FC236}">
                <a16:creationId xmlns:a16="http://schemas.microsoft.com/office/drawing/2014/main" id="{B693F11F-399B-409F-A15A-89B8AD262DFA}"/>
              </a:ext>
            </a:extLst>
          </p:cNvPr>
          <p:cNvSpPr>
            <a:spLocks noGrp="1"/>
          </p:cNvSpPr>
          <p:nvPr>
            <p:ph type="title"/>
          </p:nvPr>
        </p:nvSpPr>
        <p:spPr/>
        <p:txBody>
          <a:bodyPr/>
          <a:lstStyle/>
          <a:p>
            <a:r>
              <a:rPr lang="en-AU" dirty="0"/>
              <a:t>What’s No-SQL?</a:t>
            </a:r>
          </a:p>
        </p:txBody>
      </p:sp>
      <p:sp>
        <p:nvSpPr>
          <p:cNvPr id="6" name="Rectangle 5">
            <a:extLst>
              <a:ext uri="{FF2B5EF4-FFF2-40B4-BE49-F238E27FC236}">
                <a16:creationId xmlns:a16="http://schemas.microsoft.com/office/drawing/2014/main" id="{076CEE89-E618-4E1B-B708-310CBB043233}"/>
              </a:ext>
            </a:extLst>
          </p:cNvPr>
          <p:cNvSpPr/>
          <p:nvPr/>
        </p:nvSpPr>
        <p:spPr bwMode="auto">
          <a:xfrm>
            <a:off x="258536" y="2108184"/>
            <a:ext cx="6125929" cy="3810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tx2"/>
                </a:solidFill>
                <a:effectLst/>
                <a:uLnTx/>
                <a:uFillTx/>
                <a:latin typeface="+mj-lt"/>
              </a:rPr>
              <a:t>There’s a time and a place for everything</a:t>
            </a:r>
          </a:p>
          <a:p>
            <a:pPr marL="0" marR="0" lvl="0" indent="0" defTabSz="914400" eaLnBrk="1" fontAlgn="auto" latinLnBrk="0" hangingPunct="1">
              <a:lnSpc>
                <a:spcPct val="100000"/>
              </a:lnSpc>
              <a:spcBef>
                <a:spcPts val="0"/>
              </a:spcBef>
              <a:spcAft>
                <a:spcPts val="60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180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Sometimes a relational store is the right choice</a:t>
            </a:r>
          </a:p>
          <a:p>
            <a:pPr marL="0" marR="0" lvl="0" indent="0" defTabSz="914400" eaLnBrk="1" fontAlgn="auto" latinLnBrk="0" hangingPunct="1">
              <a:lnSpc>
                <a:spcPct val="100000"/>
              </a:lnSpc>
              <a:spcBef>
                <a:spcPts val="0"/>
              </a:spcBef>
              <a:spcAft>
                <a:spcPts val="180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Sometimes a NoSQL store is the right choice</a:t>
            </a:r>
          </a:p>
          <a:p>
            <a:pPr marL="0" marR="0" lvl="0" indent="0" defTabSz="914400" eaLnBrk="1" fontAlgn="auto" latinLnBrk="0" hangingPunct="1">
              <a:lnSpc>
                <a:spcPct val="100000"/>
              </a:lnSpc>
              <a:spcBef>
                <a:spcPts val="0"/>
              </a:spcBef>
              <a:spcAft>
                <a:spcPts val="180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Sometimes you need more than one store for an app -&gt; polyglot persistence</a:t>
            </a:r>
          </a:p>
        </p:txBody>
      </p:sp>
      <p:cxnSp>
        <p:nvCxnSpPr>
          <p:cNvPr id="13" name="Straight Connector 12">
            <a:extLst>
              <a:ext uri="{FF2B5EF4-FFF2-40B4-BE49-F238E27FC236}">
                <a16:creationId xmlns:a16="http://schemas.microsoft.com/office/drawing/2014/main" id="{126A980B-3294-4EBD-9B33-5E6D01659000}"/>
              </a:ext>
            </a:extLst>
          </p:cNvPr>
          <p:cNvCxnSpPr/>
          <p:nvPr/>
        </p:nvCxnSpPr>
        <p:spPr>
          <a:xfrm>
            <a:off x="6384471" y="2117400"/>
            <a:ext cx="0" cy="40711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A366B682-6A46-4CDB-98FB-5E0703EDC2E5}"/>
              </a:ext>
            </a:extLst>
          </p:cNvPr>
          <p:cNvGrpSpPr/>
          <p:nvPr/>
        </p:nvGrpSpPr>
        <p:grpSpPr>
          <a:xfrm>
            <a:off x="6888077" y="2282404"/>
            <a:ext cx="4441678" cy="3800784"/>
            <a:chOff x="6888077" y="2282404"/>
            <a:chExt cx="4441678" cy="3800784"/>
          </a:xfrm>
        </p:grpSpPr>
        <p:sp>
          <p:nvSpPr>
            <p:cNvPr id="4" name="Text Placeholder 1">
              <a:extLst>
                <a:ext uri="{FF2B5EF4-FFF2-40B4-BE49-F238E27FC236}">
                  <a16:creationId xmlns:a16="http://schemas.microsoft.com/office/drawing/2014/main" id="{FA356243-0430-4C71-A99C-4960A8BF6478}"/>
                </a:ext>
              </a:extLst>
            </p:cNvPr>
            <p:cNvSpPr txBox="1">
              <a:spLocks/>
            </p:cNvSpPr>
            <p:nvPr/>
          </p:nvSpPr>
          <p:spPr>
            <a:xfrm>
              <a:off x="7398724" y="2282404"/>
              <a:ext cx="3931031" cy="3800784"/>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sz="2400" dirty="0">
                  <a:solidFill>
                    <a:schemeClr val="tx2"/>
                  </a:solidFill>
                </a:rPr>
                <a:t>Data Structures</a:t>
              </a:r>
            </a:p>
            <a:p>
              <a:r>
                <a:rPr lang="en-AU" sz="1600" b="1" dirty="0">
                  <a:latin typeface="+mn-lt"/>
                </a:rPr>
                <a:t>Key-Value Databases</a:t>
              </a:r>
            </a:p>
            <a:p>
              <a:r>
                <a:rPr lang="en-AU" sz="1600" dirty="0">
                  <a:latin typeface="+mn-lt"/>
                </a:rPr>
                <a:t>Redis Cache, Azure Table</a:t>
              </a:r>
            </a:p>
            <a:p>
              <a:r>
                <a:rPr lang="en-AU" sz="1600" b="1" dirty="0">
                  <a:latin typeface="+mn-lt"/>
                </a:rPr>
                <a:t>Column Family Stores</a:t>
              </a:r>
            </a:p>
            <a:p>
              <a:r>
                <a:rPr lang="en-AU" sz="1600" dirty="0">
                  <a:latin typeface="+mn-lt"/>
                </a:rPr>
                <a:t>Cosmos DB, Cassandra, HBase</a:t>
              </a:r>
            </a:p>
            <a:p>
              <a:r>
                <a:rPr lang="en-AU" sz="1600" b="1" dirty="0">
                  <a:latin typeface="+mn-lt"/>
                </a:rPr>
                <a:t>Graph Databases</a:t>
              </a:r>
            </a:p>
            <a:p>
              <a:r>
                <a:rPr lang="en-AU" sz="1600" dirty="0">
                  <a:latin typeface="+mn-lt"/>
                </a:rPr>
                <a:t>Cosmos DB, Neo4j, Gremlin</a:t>
              </a:r>
            </a:p>
            <a:p>
              <a:r>
                <a:rPr lang="en-AU" sz="1600" b="1" dirty="0">
                  <a:latin typeface="+mn-lt"/>
                </a:rPr>
                <a:t>Document Databases</a:t>
              </a:r>
            </a:p>
            <a:p>
              <a:r>
                <a:rPr lang="en-AU" dirty="0">
                  <a:latin typeface="+mn-lt"/>
                </a:rPr>
                <a:t>Cosmos DB, MongoDB</a:t>
              </a:r>
            </a:p>
          </p:txBody>
        </p:sp>
        <p:sp>
          <p:nvSpPr>
            <p:cNvPr id="7" name="Embed_ECCE" title="Icon of two chevron brackets around a backslash">
              <a:extLst>
                <a:ext uri="{FF2B5EF4-FFF2-40B4-BE49-F238E27FC236}">
                  <a16:creationId xmlns:a16="http://schemas.microsoft.com/office/drawing/2014/main" id="{1B1D8158-FB2F-4B40-BD78-E25BCEF06FB3}"/>
                </a:ext>
              </a:extLst>
            </p:cNvPr>
            <p:cNvSpPr>
              <a:spLocks noChangeAspect="1" noEditPoints="1"/>
            </p:cNvSpPr>
            <p:nvPr/>
          </p:nvSpPr>
          <p:spPr bwMode="auto">
            <a:xfrm>
              <a:off x="6938590" y="5347825"/>
              <a:ext cx="339849" cy="291407"/>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8" name="swipe" title="Icon of a rectangle with a smaller rectangle inside and an arrow pointing towards it">
              <a:extLst>
                <a:ext uri="{FF2B5EF4-FFF2-40B4-BE49-F238E27FC236}">
                  <a16:creationId xmlns:a16="http://schemas.microsoft.com/office/drawing/2014/main" id="{E3FBB4CC-77D4-49D1-B511-7416BC76B07F}"/>
                </a:ext>
              </a:extLst>
            </p:cNvPr>
            <p:cNvSpPr>
              <a:spLocks noChangeAspect="1" noEditPoints="1"/>
            </p:cNvSpPr>
            <p:nvPr/>
          </p:nvSpPr>
          <p:spPr bwMode="auto">
            <a:xfrm>
              <a:off x="6997279" y="2881994"/>
              <a:ext cx="297487" cy="164232"/>
            </a:xfrm>
            <a:custGeom>
              <a:avLst/>
              <a:gdLst>
                <a:gd name="T0" fmla="*/ 282 w 605"/>
                <a:gd name="T1" fmla="*/ 82 h 334"/>
                <a:gd name="T2" fmla="*/ 365 w 605"/>
                <a:gd name="T3" fmla="*/ 166 h 334"/>
                <a:gd name="T4" fmla="*/ 282 w 605"/>
                <a:gd name="T5" fmla="*/ 252 h 334"/>
                <a:gd name="T6" fmla="*/ 365 w 605"/>
                <a:gd name="T7" fmla="*/ 166 h 334"/>
                <a:gd name="T8" fmla="*/ 184 w 605"/>
                <a:gd name="T9" fmla="*/ 166 h 334"/>
                <a:gd name="T10" fmla="*/ 605 w 605"/>
                <a:gd name="T11" fmla="*/ 122 h 334"/>
                <a:gd name="T12" fmla="*/ 605 w 605"/>
                <a:gd name="T13" fmla="*/ 0 h 334"/>
                <a:gd name="T14" fmla="*/ 0 w 605"/>
                <a:gd name="T15" fmla="*/ 0 h 334"/>
                <a:gd name="T16" fmla="*/ 0 w 605"/>
                <a:gd name="T17" fmla="*/ 334 h 334"/>
                <a:gd name="T18" fmla="*/ 605 w 605"/>
                <a:gd name="T19" fmla="*/ 334 h 334"/>
                <a:gd name="T20" fmla="*/ 605 w 605"/>
                <a:gd name="T21" fmla="*/ 122 h 334"/>
                <a:gd name="T22" fmla="*/ 441 w 605"/>
                <a:gd name="T23" fmla="*/ 0 h 334"/>
                <a:gd name="T24" fmla="*/ 441 w 605"/>
                <a:gd name="T25"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5" h="334">
                  <a:moveTo>
                    <a:pt x="282" y="82"/>
                  </a:moveTo>
                  <a:lnTo>
                    <a:pt x="365" y="166"/>
                  </a:lnTo>
                  <a:lnTo>
                    <a:pt x="282" y="252"/>
                  </a:lnTo>
                  <a:moveTo>
                    <a:pt x="365" y="166"/>
                  </a:moveTo>
                  <a:lnTo>
                    <a:pt x="184" y="166"/>
                  </a:lnTo>
                  <a:moveTo>
                    <a:pt x="605" y="122"/>
                  </a:moveTo>
                  <a:lnTo>
                    <a:pt x="605" y="0"/>
                  </a:lnTo>
                  <a:lnTo>
                    <a:pt x="0" y="0"/>
                  </a:lnTo>
                  <a:lnTo>
                    <a:pt x="0" y="334"/>
                  </a:lnTo>
                  <a:lnTo>
                    <a:pt x="605" y="334"/>
                  </a:lnTo>
                  <a:lnTo>
                    <a:pt x="605" y="122"/>
                  </a:lnTo>
                  <a:moveTo>
                    <a:pt x="441" y="0"/>
                  </a:moveTo>
                  <a:lnTo>
                    <a:pt x="441" y="334"/>
                  </a:ln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9" name="browser_3" title="Icon of a browser window with an arrow pointing from the outside to the center">
              <a:extLst>
                <a:ext uri="{FF2B5EF4-FFF2-40B4-BE49-F238E27FC236}">
                  <a16:creationId xmlns:a16="http://schemas.microsoft.com/office/drawing/2014/main" id="{EE7E5C31-A2C0-44A8-9759-765B212C6627}"/>
                </a:ext>
              </a:extLst>
            </p:cNvPr>
            <p:cNvSpPr>
              <a:spLocks noChangeAspect="1" noEditPoints="1"/>
            </p:cNvSpPr>
            <p:nvPr/>
          </p:nvSpPr>
          <p:spPr bwMode="auto">
            <a:xfrm>
              <a:off x="7020951" y="3665489"/>
              <a:ext cx="249324" cy="237152"/>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r>
                <a:rPr lang="en-US" sz="900" dirty="0">
                  <a:gradFill>
                    <a:gsLst>
                      <a:gs pos="0">
                        <a:srgbClr val="505050"/>
                      </a:gs>
                      <a:gs pos="100000">
                        <a:srgbClr val="505050"/>
                      </a:gs>
                    </a:gsLst>
                    <a:lin ang="5400000" scaled="1"/>
                  </a:gradFill>
                </a:rPr>
                <a:t> 	</a:t>
              </a:r>
            </a:p>
          </p:txBody>
        </p:sp>
        <p:sp>
          <p:nvSpPr>
            <p:cNvPr id="11" name="Intelligence" title="Icon of circles connected by crossing lines">
              <a:extLst>
                <a:ext uri="{FF2B5EF4-FFF2-40B4-BE49-F238E27FC236}">
                  <a16:creationId xmlns:a16="http://schemas.microsoft.com/office/drawing/2014/main" id="{BEC65B06-5BCF-470E-850B-6FD90891E4E9}"/>
                </a:ext>
              </a:extLst>
            </p:cNvPr>
            <p:cNvSpPr>
              <a:spLocks noChangeAspect="1" noEditPoints="1"/>
            </p:cNvSpPr>
            <p:nvPr/>
          </p:nvSpPr>
          <p:spPr bwMode="auto">
            <a:xfrm>
              <a:off x="6983343" y="4490666"/>
              <a:ext cx="303260" cy="291406"/>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0" name="Oval 19">
              <a:extLst>
                <a:ext uri="{FF2B5EF4-FFF2-40B4-BE49-F238E27FC236}">
                  <a16:creationId xmlns:a16="http://schemas.microsoft.com/office/drawing/2014/main" id="{11E31CBC-AF31-4903-B34C-9894199376AA}"/>
                </a:ext>
              </a:extLst>
            </p:cNvPr>
            <p:cNvSpPr/>
            <p:nvPr/>
          </p:nvSpPr>
          <p:spPr bwMode="auto">
            <a:xfrm>
              <a:off x="6914537" y="2743674"/>
              <a:ext cx="440871" cy="440871"/>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858FE8EF-739A-4C5E-8A20-63384E73A665}"/>
                </a:ext>
              </a:extLst>
            </p:cNvPr>
            <p:cNvSpPr/>
            <p:nvPr/>
          </p:nvSpPr>
          <p:spPr bwMode="auto">
            <a:xfrm>
              <a:off x="6914536" y="3572313"/>
              <a:ext cx="440871" cy="440871"/>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1448C95C-7B7D-4FFF-AD27-D4701C4D8FD7}"/>
                </a:ext>
              </a:extLst>
            </p:cNvPr>
            <p:cNvSpPr/>
            <p:nvPr/>
          </p:nvSpPr>
          <p:spPr bwMode="auto">
            <a:xfrm>
              <a:off x="6888078" y="4415933"/>
              <a:ext cx="440871" cy="440871"/>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2793D823-2522-4FA6-9926-19A0A182360D}"/>
                </a:ext>
              </a:extLst>
            </p:cNvPr>
            <p:cNvSpPr/>
            <p:nvPr/>
          </p:nvSpPr>
          <p:spPr bwMode="auto">
            <a:xfrm>
              <a:off x="6888077" y="5273092"/>
              <a:ext cx="440871" cy="440871"/>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8276982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Microsoft AI</a:t>
            </a:r>
          </a:p>
        </p:txBody>
      </p:sp>
    </p:spTree>
    <p:custDataLst>
      <p:tags r:id="rId1"/>
    </p:custDataLst>
    <p:extLst>
      <p:ext uri="{BB962C8B-B14F-4D97-AF65-F5344CB8AC3E}">
        <p14:creationId xmlns:p14="http://schemas.microsoft.com/office/powerpoint/2010/main" val="217650666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51EB83F-AE38-4D24-8EBC-AE9E878982D1}"/>
              </a:ext>
            </a:extLst>
          </p:cNvPr>
          <p:cNvSpPr>
            <a:spLocks noGrp="1"/>
          </p:cNvSpPr>
          <p:nvPr>
            <p:ph type="title"/>
          </p:nvPr>
        </p:nvSpPr>
        <p:spPr>
          <a:xfrm>
            <a:off x="345014" y="324541"/>
            <a:ext cx="11655840" cy="899665"/>
          </a:xfrm>
          <a:effectLst>
            <a:glow rad="139700">
              <a:schemeClr val="accent4">
                <a:satMod val="175000"/>
                <a:alpha val="40000"/>
              </a:schemeClr>
            </a:glow>
          </a:effectLst>
        </p:spPr>
        <p:txBody>
          <a:bodyPr/>
          <a:lstStyle/>
          <a:p>
            <a:r>
              <a:rPr lang="en-US" sz="3530" dirty="0">
                <a:solidFill>
                  <a:schemeClr val="accent4"/>
                </a:solidFill>
                <a:latin typeface="Segoe UI Semibold" panose="020B0702040204020203" pitchFamily="34" charset="0"/>
                <a:cs typeface="Segoe UI Semibold" panose="020B0702040204020203" pitchFamily="34" charset="0"/>
              </a:rPr>
              <a:t>The Microsoft AI platform: Azure &amp; AI</a:t>
            </a:r>
          </a:p>
        </p:txBody>
      </p:sp>
      <p:sp>
        <p:nvSpPr>
          <p:cNvPr id="112" name="Rectangle 111">
            <a:extLst>
              <a:ext uri="{FF2B5EF4-FFF2-40B4-BE49-F238E27FC236}">
                <a16:creationId xmlns:a16="http://schemas.microsoft.com/office/drawing/2014/main" id="{A1022441-B84D-4793-B68D-9B66701BB69B}"/>
              </a:ext>
            </a:extLst>
          </p:cNvPr>
          <p:cNvSpPr/>
          <p:nvPr/>
        </p:nvSpPr>
        <p:spPr bwMode="auto">
          <a:xfrm>
            <a:off x="274638" y="1444136"/>
            <a:ext cx="7979280" cy="209916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Rectangle 112">
            <a:extLst>
              <a:ext uri="{FF2B5EF4-FFF2-40B4-BE49-F238E27FC236}">
                <a16:creationId xmlns:a16="http://schemas.microsoft.com/office/drawing/2014/main" id="{2B63EB57-8372-4346-A283-73E87023223A}"/>
              </a:ext>
            </a:extLst>
          </p:cNvPr>
          <p:cNvSpPr/>
          <p:nvPr/>
        </p:nvSpPr>
        <p:spPr bwMode="auto">
          <a:xfrm>
            <a:off x="274638" y="3579678"/>
            <a:ext cx="7979280" cy="245290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Rectangle 113">
            <a:extLst>
              <a:ext uri="{FF2B5EF4-FFF2-40B4-BE49-F238E27FC236}">
                <a16:creationId xmlns:a16="http://schemas.microsoft.com/office/drawing/2014/main" id="{BAEE5EA5-8C6C-4908-9490-D75C05F19D21}"/>
              </a:ext>
            </a:extLst>
          </p:cNvPr>
          <p:cNvSpPr/>
          <p:nvPr/>
        </p:nvSpPr>
        <p:spPr bwMode="auto">
          <a:xfrm>
            <a:off x="8294207" y="1444136"/>
            <a:ext cx="3530371" cy="458845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3" name="Rectangle 152">
            <a:extLst>
              <a:ext uri="{FF2B5EF4-FFF2-40B4-BE49-F238E27FC236}">
                <a16:creationId xmlns:a16="http://schemas.microsoft.com/office/drawing/2014/main" id="{5DEFB41C-4134-48B8-BDE6-991FADFB2A5C}"/>
              </a:ext>
            </a:extLst>
          </p:cNvPr>
          <p:cNvSpPr/>
          <p:nvPr/>
        </p:nvSpPr>
        <p:spPr>
          <a:xfrm>
            <a:off x="345014" y="1742476"/>
            <a:ext cx="7908904"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Services</a:t>
            </a:r>
          </a:p>
        </p:txBody>
      </p:sp>
      <p:sp>
        <p:nvSpPr>
          <p:cNvPr id="154" name="Rectangle 153">
            <a:extLst>
              <a:ext uri="{FF2B5EF4-FFF2-40B4-BE49-F238E27FC236}">
                <a16:creationId xmlns:a16="http://schemas.microsoft.com/office/drawing/2014/main" id="{9566CFA7-960E-4FAD-956A-30C717745ACA}"/>
              </a:ext>
            </a:extLst>
          </p:cNvPr>
          <p:cNvSpPr/>
          <p:nvPr/>
        </p:nvSpPr>
        <p:spPr>
          <a:xfrm>
            <a:off x="345014" y="4032137"/>
            <a:ext cx="7908904"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Infrastructure</a:t>
            </a:r>
          </a:p>
        </p:txBody>
      </p:sp>
      <p:sp>
        <p:nvSpPr>
          <p:cNvPr id="155" name="Rectangle 154">
            <a:extLst>
              <a:ext uri="{FF2B5EF4-FFF2-40B4-BE49-F238E27FC236}">
                <a16:creationId xmlns:a16="http://schemas.microsoft.com/office/drawing/2014/main" id="{D4CBE999-543B-4969-823F-8D86481C51F7}"/>
              </a:ext>
            </a:extLst>
          </p:cNvPr>
          <p:cNvSpPr/>
          <p:nvPr/>
        </p:nvSpPr>
        <p:spPr>
          <a:xfrm>
            <a:off x="8266383" y="2562154"/>
            <a:ext cx="3527472"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Tools</a:t>
            </a:r>
          </a:p>
        </p:txBody>
      </p:sp>
      <p:sp>
        <p:nvSpPr>
          <p:cNvPr id="2" name="Oval 1">
            <a:extLst>
              <a:ext uri="{FF2B5EF4-FFF2-40B4-BE49-F238E27FC236}">
                <a16:creationId xmlns:a16="http://schemas.microsoft.com/office/drawing/2014/main" id="{F8FEECFF-E0B5-42C2-A476-E42D680DF292}"/>
              </a:ext>
            </a:extLst>
          </p:cNvPr>
          <p:cNvSpPr/>
          <p:nvPr/>
        </p:nvSpPr>
        <p:spPr bwMode="auto">
          <a:xfrm>
            <a:off x="9612657" y="3234476"/>
            <a:ext cx="893470" cy="8934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tool">
            <a:extLst>
              <a:ext uri="{FF2B5EF4-FFF2-40B4-BE49-F238E27FC236}">
                <a16:creationId xmlns:a16="http://schemas.microsoft.com/office/drawing/2014/main" id="{2CB7861A-ECE5-41BA-B43C-9E5752DFD93F}"/>
              </a:ext>
            </a:extLst>
          </p:cNvPr>
          <p:cNvSpPr>
            <a:spLocks noChangeAspect="1" noEditPoints="1"/>
          </p:cNvSpPr>
          <p:nvPr/>
        </p:nvSpPr>
        <p:spPr bwMode="auto">
          <a:xfrm>
            <a:off x="9929561" y="3498331"/>
            <a:ext cx="259662" cy="36576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solidFill>
            <a:schemeClr val="bg1"/>
          </a:solid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51" name="Oval 50">
            <a:extLst>
              <a:ext uri="{FF2B5EF4-FFF2-40B4-BE49-F238E27FC236}">
                <a16:creationId xmlns:a16="http://schemas.microsoft.com/office/drawing/2014/main" id="{C9B0E76C-F0C7-489D-BE06-6E34DDB0D6B9}"/>
              </a:ext>
            </a:extLst>
          </p:cNvPr>
          <p:cNvSpPr/>
          <p:nvPr/>
        </p:nvSpPr>
        <p:spPr bwMode="auto">
          <a:xfrm>
            <a:off x="3807078" y="4711512"/>
            <a:ext cx="914400" cy="914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binary">
            <a:extLst>
              <a:ext uri="{FF2B5EF4-FFF2-40B4-BE49-F238E27FC236}">
                <a16:creationId xmlns:a16="http://schemas.microsoft.com/office/drawing/2014/main" id="{093CDB57-185B-4DA2-B936-E21FAC510EF2}"/>
              </a:ext>
            </a:extLst>
          </p:cNvPr>
          <p:cNvSpPr>
            <a:spLocks noChangeAspect="1" noEditPoints="1"/>
          </p:cNvSpPr>
          <p:nvPr/>
        </p:nvSpPr>
        <p:spPr bwMode="auto">
          <a:xfrm>
            <a:off x="4081398" y="5010796"/>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solidFill>
            <a:schemeClr val="bg1"/>
          </a:solid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nvGrpSpPr>
          <p:cNvPr id="8" name="Group 7">
            <a:extLst>
              <a:ext uri="{FF2B5EF4-FFF2-40B4-BE49-F238E27FC236}">
                <a16:creationId xmlns:a16="http://schemas.microsoft.com/office/drawing/2014/main" id="{FDD0A51C-5FFC-4FE8-A638-867B82E92C46}"/>
              </a:ext>
            </a:extLst>
          </p:cNvPr>
          <p:cNvGrpSpPr/>
          <p:nvPr/>
        </p:nvGrpSpPr>
        <p:grpSpPr>
          <a:xfrm>
            <a:off x="3807078" y="2409622"/>
            <a:ext cx="914400" cy="914400"/>
            <a:chOff x="3807078" y="2409622"/>
            <a:chExt cx="914400" cy="914400"/>
          </a:xfrm>
          <a:solidFill>
            <a:schemeClr val="bg1"/>
          </a:solidFill>
        </p:grpSpPr>
        <p:sp>
          <p:nvSpPr>
            <p:cNvPr id="4" name="Oval 3">
              <a:extLst>
                <a:ext uri="{FF2B5EF4-FFF2-40B4-BE49-F238E27FC236}">
                  <a16:creationId xmlns:a16="http://schemas.microsoft.com/office/drawing/2014/main" id="{10EF2D3C-F058-4169-A72F-3F6F96840520}"/>
                </a:ext>
              </a:extLst>
            </p:cNvPr>
            <p:cNvSpPr/>
            <p:nvPr/>
          </p:nvSpPr>
          <p:spPr bwMode="auto">
            <a:xfrm>
              <a:off x="3807078" y="2409622"/>
              <a:ext cx="914400" cy="9144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Freeform: Shape 27">
              <a:extLst>
                <a:ext uri="{FF2B5EF4-FFF2-40B4-BE49-F238E27FC236}">
                  <a16:creationId xmlns:a16="http://schemas.microsoft.com/office/drawing/2014/main" id="{7CDE25D8-8759-44C6-80A8-3F98441330F7}"/>
                </a:ext>
              </a:extLst>
            </p:cNvPr>
            <p:cNvSpPr/>
            <p:nvPr/>
          </p:nvSpPr>
          <p:spPr bwMode="auto">
            <a:xfrm flipV="1">
              <a:off x="3987576" y="2681119"/>
              <a:ext cx="553404" cy="30506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p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16" name="Rectangle 15">
            <a:extLst>
              <a:ext uri="{FF2B5EF4-FFF2-40B4-BE49-F238E27FC236}">
                <a16:creationId xmlns:a16="http://schemas.microsoft.com/office/drawing/2014/main" id="{16A1FDEB-767D-4EA9-8B3A-D5F68E93B817}"/>
              </a:ext>
            </a:extLst>
          </p:cNvPr>
          <p:cNvSpPr/>
          <p:nvPr/>
        </p:nvSpPr>
        <p:spPr bwMode="auto">
          <a:xfrm>
            <a:off x="12288276" y="0"/>
            <a:ext cx="2312443"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Option 1: High level intro</a:t>
            </a:r>
          </a:p>
        </p:txBody>
      </p:sp>
    </p:spTree>
    <p:extLst>
      <p:ext uri="{BB962C8B-B14F-4D97-AF65-F5344CB8AC3E}">
        <p14:creationId xmlns:p14="http://schemas.microsoft.com/office/powerpoint/2010/main" val="572361262"/>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112" name="Rectangle 111">
            <a:extLst>
              <a:ext uri="{FF2B5EF4-FFF2-40B4-BE49-F238E27FC236}">
                <a16:creationId xmlns:a16="http://schemas.microsoft.com/office/drawing/2014/main" id="{A1022441-B84D-4793-B68D-9B66701BB69B}"/>
              </a:ext>
            </a:extLst>
          </p:cNvPr>
          <p:cNvSpPr/>
          <p:nvPr/>
        </p:nvSpPr>
        <p:spPr bwMode="auto">
          <a:xfrm>
            <a:off x="274638" y="1444136"/>
            <a:ext cx="7979280" cy="209916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Rectangle 112">
            <a:extLst>
              <a:ext uri="{FF2B5EF4-FFF2-40B4-BE49-F238E27FC236}">
                <a16:creationId xmlns:a16="http://schemas.microsoft.com/office/drawing/2014/main" id="{2B63EB57-8372-4346-A283-73E87023223A}"/>
              </a:ext>
            </a:extLst>
          </p:cNvPr>
          <p:cNvSpPr/>
          <p:nvPr/>
        </p:nvSpPr>
        <p:spPr bwMode="auto">
          <a:xfrm>
            <a:off x="274638" y="3579678"/>
            <a:ext cx="7979280" cy="245290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Rectangle 113">
            <a:extLst>
              <a:ext uri="{FF2B5EF4-FFF2-40B4-BE49-F238E27FC236}">
                <a16:creationId xmlns:a16="http://schemas.microsoft.com/office/drawing/2014/main" id="{BAEE5EA5-8C6C-4908-9490-D75C05F19D21}"/>
              </a:ext>
            </a:extLst>
          </p:cNvPr>
          <p:cNvSpPr/>
          <p:nvPr/>
        </p:nvSpPr>
        <p:spPr bwMode="auto">
          <a:xfrm>
            <a:off x="8294207" y="1444136"/>
            <a:ext cx="3530371" cy="458845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16" name="Group 115">
            <a:extLst>
              <a:ext uri="{FF2B5EF4-FFF2-40B4-BE49-F238E27FC236}">
                <a16:creationId xmlns:a16="http://schemas.microsoft.com/office/drawing/2014/main" id="{B96EDA7D-479A-478F-A192-E1E20C10FC85}"/>
              </a:ext>
            </a:extLst>
          </p:cNvPr>
          <p:cNvGrpSpPr/>
          <p:nvPr/>
        </p:nvGrpSpPr>
        <p:grpSpPr>
          <a:xfrm>
            <a:off x="491715" y="2191624"/>
            <a:ext cx="7614106" cy="1029926"/>
            <a:chOff x="491715" y="2191624"/>
            <a:chExt cx="7614106" cy="1029926"/>
          </a:xfrm>
        </p:grpSpPr>
        <p:sp>
          <p:nvSpPr>
            <p:cNvPr id="122" name="Rectangle 121">
              <a:extLst>
                <a:ext uri="{FF2B5EF4-FFF2-40B4-BE49-F238E27FC236}">
                  <a16:creationId xmlns:a16="http://schemas.microsoft.com/office/drawing/2014/main" id="{84138059-581A-4A36-8CB7-AEB9344CBE60}"/>
                </a:ext>
              </a:extLst>
            </p:cNvPr>
            <p:cNvSpPr/>
            <p:nvPr/>
          </p:nvSpPr>
          <p:spPr bwMode="auto">
            <a:xfrm>
              <a:off x="491715" y="2604627"/>
              <a:ext cx="2084994"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Cognitive Services</a:t>
              </a:r>
            </a:p>
          </p:txBody>
        </p:sp>
        <p:sp>
          <p:nvSpPr>
            <p:cNvPr id="123" name="Rectangle 122">
              <a:extLst>
                <a:ext uri="{FF2B5EF4-FFF2-40B4-BE49-F238E27FC236}">
                  <a16:creationId xmlns:a16="http://schemas.microsoft.com/office/drawing/2014/main" id="{ACCC5988-E796-4BDE-93F3-79E63CDCE37D}"/>
                </a:ext>
              </a:extLst>
            </p:cNvPr>
            <p:cNvSpPr/>
            <p:nvPr/>
          </p:nvSpPr>
          <p:spPr bwMode="auto">
            <a:xfrm>
              <a:off x="4988489" y="2191624"/>
              <a:ext cx="311733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CUSTOM AI</a:t>
              </a:r>
              <a:endParaRPr kumimoji="0" lang="en-US" sz="11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4" name="Rectangle 123">
              <a:extLst>
                <a:ext uri="{FF2B5EF4-FFF2-40B4-BE49-F238E27FC236}">
                  <a16:creationId xmlns:a16="http://schemas.microsoft.com/office/drawing/2014/main" id="{D21A0CA6-9999-44F1-9672-7EC6C4C0B0C5}"/>
                </a:ext>
              </a:extLst>
            </p:cNvPr>
            <p:cNvSpPr/>
            <p:nvPr/>
          </p:nvSpPr>
          <p:spPr bwMode="auto">
            <a:xfrm>
              <a:off x="4988490" y="2626867"/>
              <a:ext cx="3117331"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Azure Machine Learning</a:t>
              </a:r>
            </a:p>
          </p:txBody>
        </p:sp>
        <p:sp>
          <p:nvSpPr>
            <p:cNvPr id="125" name="Rectangle 124">
              <a:extLst>
                <a:ext uri="{FF2B5EF4-FFF2-40B4-BE49-F238E27FC236}">
                  <a16:creationId xmlns:a16="http://schemas.microsoft.com/office/drawing/2014/main" id="{60B2A14C-0795-414C-A131-D5D36D0EDC39}"/>
                </a:ext>
              </a:extLst>
            </p:cNvPr>
            <p:cNvSpPr/>
            <p:nvPr/>
          </p:nvSpPr>
          <p:spPr bwMode="auto">
            <a:xfrm>
              <a:off x="491715" y="2202057"/>
              <a:ext cx="2084994"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PRE-BUILT AI</a:t>
              </a:r>
              <a:endParaRPr kumimoji="0" lang="en-US" sz="11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6" name="Rectangle 125">
              <a:extLst>
                <a:ext uri="{FF2B5EF4-FFF2-40B4-BE49-F238E27FC236}">
                  <a16:creationId xmlns:a16="http://schemas.microsoft.com/office/drawing/2014/main" id="{136AE4AD-0A51-4287-BEF6-B333D23F47D9}"/>
                </a:ext>
              </a:extLst>
            </p:cNvPr>
            <p:cNvSpPr/>
            <p:nvPr/>
          </p:nvSpPr>
          <p:spPr bwMode="auto">
            <a:xfrm>
              <a:off x="2695945" y="2191628"/>
              <a:ext cx="222060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CONVERSATIONAL AI</a:t>
              </a:r>
              <a:endParaRPr kumimoji="0" lang="en-US" sz="11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7" name="Rectangle 126">
              <a:extLst>
                <a:ext uri="{FF2B5EF4-FFF2-40B4-BE49-F238E27FC236}">
                  <a16:creationId xmlns:a16="http://schemas.microsoft.com/office/drawing/2014/main" id="{7611F601-D888-473E-8C31-5BCC72DB0891}"/>
                </a:ext>
              </a:extLst>
            </p:cNvPr>
            <p:cNvSpPr/>
            <p:nvPr/>
          </p:nvSpPr>
          <p:spPr bwMode="auto">
            <a:xfrm>
              <a:off x="2695946" y="2621830"/>
              <a:ext cx="2220602"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Bot Service</a:t>
              </a:r>
            </a:p>
          </p:txBody>
        </p:sp>
      </p:grpSp>
      <p:grpSp>
        <p:nvGrpSpPr>
          <p:cNvPr id="128" name="Group 127">
            <a:extLst>
              <a:ext uri="{FF2B5EF4-FFF2-40B4-BE49-F238E27FC236}">
                <a16:creationId xmlns:a16="http://schemas.microsoft.com/office/drawing/2014/main" id="{B70BBE88-F0CD-4686-B53F-1959CD27E4B7}"/>
              </a:ext>
            </a:extLst>
          </p:cNvPr>
          <p:cNvGrpSpPr/>
          <p:nvPr/>
        </p:nvGrpSpPr>
        <p:grpSpPr>
          <a:xfrm>
            <a:off x="474598" y="4137958"/>
            <a:ext cx="7705271" cy="1760724"/>
            <a:chOff x="284271" y="4124646"/>
            <a:chExt cx="7705271" cy="1760724"/>
          </a:xfrm>
        </p:grpSpPr>
        <p:sp>
          <p:nvSpPr>
            <p:cNvPr id="129" name="Rectangle 128">
              <a:extLst>
                <a:ext uri="{FF2B5EF4-FFF2-40B4-BE49-F238E27FC236}">
                  <a16:creationId xmlns:a16="http://schemas.microsoft.com/office/drawing/2014/main" id="{15BF3632-A58D-4205-9324-05893B77B708}"/>
                </a:ext>
              </a:extLst>
            </p:cNvPr>
            <p:cNvSpPr/>
            <p:nvPr/>
          </p:nvSpPr>
          <p:spPr bwMode="auto">
            <a:xfrm>
              <a:off x="284272" y="4124646"/>
              <a:ext cx="380574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AI ON DATA</a:t>
              </a:r>
            </a:p>
          </p:txBody>
        </p:sp>
        <p:sp>
          <p:nvSpPr>
            <p:cNvPr id="130" name="Rectangle 129">
              <a:extLst>
                <a:ext uri="{FF2B5EF4-FFF2-40B4-BE49-F238E27FC236}">
                  <a16:creationId xmlns:a16="http://schemas.microsoft.com/office/drawing/2014/main" id="{47F0AB2E-2974-462E-B7D1-00779424A960}"/>
                </a:ext>
              </a:extLst>
            </p:cNvPr>
            <p:cNvSpPr/>
            <p:nvPr/>
          </p:nvSpPr>
          <p:spPr bwMode="auto">
            <a:xfrm>
              <a:off x="284273" y="4559136"/>
              <a:ext cx="90432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Cosmos DB</a:t>
              </a:r>
            </a:p>
          </p:txBody>
        </p:sp>
        <p:sp>
          <p:nvSpPr>
            <p:cNvPr id="131" name="Rectangle 130">
              <a:extLst>
                <a:ext uri="{FF2B5EF4-FFF2-40B4-BE49-F238E27FC236}">
                  <a16:creationId xmlns:a16="http://schemas.microsoft.com/office/drawing/2014/main" id="{A254AE9A-339C-4669-B636-1156D4FF2F60}"/>
                </a:ext>
              </a:extLst>
            </p:cNvPr>
            <p:cNvSpPr/>
            <p:nvPr/>
          </p:nvSpPr>
          <p:spPr bwMode="auto">
            <a:xfrm>
              <a:off x="4753359" y="4144005"/>
              <a:ext cx="311335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AI COMPUTE</a:t>
              </a:r>
            </a:p>
          </p:txBody>
        </p:sp>
        <p:sp>
          <p:nvSpPr>
            <p:cNvPr id="132" name="Rectangle 131">
              <a:extLst>
                <a:ext uri="{FF2B5EF4-FFF2-40B4-BE49-F238E27FC236}">
                  <a16:creationId xmlns:a16="http://schemas.microsoft.com/office/drawing/2014/main" id="{0D1C1C72-D1A9-4310-9EA2-C17B1BE7E2FD}"/>
                </a:ext>
              </a:extLst>
            </p:cNvPr>
            <p:cNvSpPr/>
            <p:nvPr/>
          </p:nvSpPr>
          <p:spPr bwMode="auto">
            <a:xfrm>
              <a:off x="1234511" y="4559129"/>
              <a:ext cx="858775"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SQL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DB</a:t>
              </a:r>
            </a:p>
          </p:txBody>
        </p:sp>
        <p:sp>
          <p:nvSpPr>
            <p:cNvPr id="133" name="Rectangle 132">
              <a:extLst>
                <a:ext uri="{FF2B5EF4-FFF2-40B4-BE49-F238E27FC236}">
                  <a16:creationId xmlns:a16="http://schemas.microsoft.com/office/drawing/2014/main" id="{51E74D6C-B6AF-4B77-986E-5DBACA20436C}"/>
                </a:ext>
              </a:extLst>
            </p:cNvPr>
            <p:cNvSpPr/>
            <p:nvPr/>
          </p:nvSpPr>
          <p:spPr bwMode="auto">
            <a:xfrm>
              <a:off x="2139195" y="4559129"/>
              <a:ext cx="858775"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SQL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DW</a:t>
              </a:r>
            </a:p>
          </p:txBody>
        </p:sp>
        <p:sp>
          <p:nvSpPr>
            <p:cNvPr id="134" name="Rectangle 133">
              <a:extLst>
                <a:ext uri="{FF2B5EF4-FFF2-40B4-BE49-F238E27FC236}">
                  <a16:creationId xmlns:a16="http://schemas.microsoft.com/office/drawing/2014/main" id="{D48F0679-E699-45D9-BB88-24D47AA8A6DB}"/>
                </a:ext>
              </a:extLst>
            </p:cNvPr>
            <p:cNvSpPr/>
            <p:nvPr/>
          </p:nvSpPr>
          <p:spPr bwMode="auto">
            <a:xfrm>
              <a:off x="3049078" y="4559129"/>
              <a:ext cx="858775"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Data Lake</a:t>
              </a:r>
            </a:p>
          </p:txBody>
        </p:sp>
        <p:sp>
          <p:nvSpPr>
            <p:cNvPr id="135" name="Rectangle 134">
              <a:extLst>
                <a:ext uri="{FF2B5EF4-FFF2-40B4-BE49-F238E27FC236}">
                  <a16:creationId xmlns:a16="http://schemas.microsoft.com/office/drawing/2014/main" id="{63CBB3AE-B385-42B1-A9F7-87B9B1CAD77F}"/>
                </a:ext>
              </a:extLst>
            </p:cNvPr>
            <p:cNvSpPr/>
            <p:nvPr/>
          </p:nvSpPr>
          <p:spPr bwMode="auto">
            <a:xfrm>
              <a:off x="4091315" y="4559132"/>
              <a:ext cx="74176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Spark</a:t>
              </a:r>
            </a:p>
          </p:txBody>
        </p:sp>
        <p:sp>
          <p:nvSpPr>
            <p:cNvPr id="136" name="Rectangle 135">
              <a:extLst>
                <a:ext uri="{FF2B5EF4-FFF2-40B4-BE49-F238E27FC236}">
                  <a16:creationId xmlns:a16="http://schemas.microsoft.com/office/drawing/2014/main" id="{0256DC00-1D8B-4C42-ABA1-9BE94BA19E9C}"/>
                </a:ext>
              </a:extLst>
            </p:cNvPr>
            <p:cNvSpPr/>
            <p:nvPr/>
          </p:nvSpPr>
          <p:spPr bwMode="auto">
            <a:xfrm>
              <a:off x="4863134" y="4559129"/>
              <a:ext cx="794794"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DSVM</a:t>
              </a:r>
            </a:p>
          </p:txBody>
        </p:sp>
        <p:sp>
          <p:nvSpPr>
            <p:cNvPr id="137" name="Rectangle 136">
              <a:extLst>
                <a:ext uri="{FF2B5EF4-FFF2-40B4-BE49-F238E27FC236}">
                  <a16:creationId xmlns:a16="http://schemas.microsoft.com/office/drawing/2014/main" id="{23BFE63E-914A-4126-B081-15B223ACA2DE}"/>
                </a:ext>
              </a:extLst>
            </p:cNvPr>
            <p:cNvSpPr/>
            <p:nvPr/>
          </p:nvSpPr>
          <p:spPr bwMode="auto">
            <a:xfrm>
              <a:off x="5684293" y="4559130"/>
              <a:ext cx="74176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Batch AI</a:t>
              </a:r>
            </a:p>
          </p:txBody>
        </p:sp>
        <p:sp>
          <p:nvSpPr>
            <p:cNvPr id="138" name="Rectangle 137">
              <a:extLst>
                <a:ext uri="{FF2B5EF4-FFF2-40B4-BE49-F238E27FC236}">
                  <a16:creationId xmlns:a16="http://schemas.microsoft.com/office/drawing/2014/main" id="{59B189B1-6C94-4223-9EB2-97E42370E11E}"/>
                </a:ext>
              </a:extLst>
            </p:cNvPr>
            <p:cNvSpPr/>
            <p:nvPr/>
          </p:nvSpPr>
          <p:spPr bwMode="auto">
            <a:xfrm>
              <a:off x="6452427" y="4559129"/>
              <a:ext cx="74176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ACS</a:t>
              </a:r>
            </a:p>
          </p:txBody>
        </p:sp>
        <p:sp>
          <p:nvSpPr>
            <p:cNvPr id="139" name="Rectangle 138">
              <a:extLst>
                <a:ext uri="{FF2B5EF4-FFF2-40B4-BE49-F238E27FC236}">
                  <a16:creationId xmlns:a16="http://schemas.microsoft.com/office/drawing/2014/main" id="{251F6399-741D-4F66-BA38-3177CC96F29D}"/>
                </a:ext>
              </a:extLst>
            </p:cNvPr>
            <p:cNvSpPr/>
            <p:nvPr/>
          </p:nvSpPr>
          <p:spPr bwMode="auto">
            <a:xfrm>
              <a:off x="284271" y="5290687"/>
              <a:ext cx="7705271"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CPU, FPGA, GPU</a:t>
              </a:r>
            </a:p>
          </p:txBody>
        </p:sp>
        <p:sp>
          <p:nvSpPr>
            <p:cNvPr id="140" name="Rectangle 139">
              <a:extLst>
                <a:ext uri="{FF2B5EF4-FFF2-40B4-BE49-F238E27FC236}">
                  <a16:creationId xmlns:a16="http://schemas.microsoft.com/office/drawing/2014/main" id="{6FF39AA3-9A63-4F2F-A4C1-193E75757C8D}"/>
                </a:ext>
              </a:extLst>
            </p:cNvPr>
            <p:cNvSpPr/>
            <p:nvPr/>
          </p:nvSpPr>
          <p:spPr bwMode="auto">
            <a:xfrm>
              <a:off x="7220948" y="4559129"/>
              <a:ext cx="752433"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IoT Edge</a:t>
              </a:r>
            </a:p>
          </p:txBody>
        </p:sp>
      </p:grpSp>
      <p:grpSp>
        <p:nvGrpSpPr>
          <p:cNvPr id="141" name="Group 140">
            <a:extLst>
              <a:ext uri="{FF2B5EF4-FFF2-40B4-BE49-F238E27FC236}">
                <a16:creationId xmlns:a16="http://schemas.microsoft.com/office/drawing/2014/main" id="{B61142DF-126A-4264-A759-43B130179D88}"/>
              </a:ext>
            </a:extLst>
          </p:cNvPr>
          <p:cNvGrpSpPr/>
          <p:nvPr/>
        </p:nvGrpSpPr>
        <p:grpSpPr>
          <a:xfrm>
            <a:off x="8387429" y="2183863"/>
            <a:ext cx="3357630" cy="3419098"/>
            <a:chOff x="8283071" y="2183863"/>
            <a:chExt cx="3357630" cy="3419098"/>
          </a:xfrm>
        </p:grpSpPr>
        <p:sp>
          <p:nvSpPr>
            <p:cNvPr id="142" name="Rectangle 141">
              <a:extLst>
                <a:ext uri="{FF2B5EF4-FFF2-40B4-BE49-F238E27FC236}">
                  <a16:creationId xmlns:a16="http://schemas.microsoft.com/office/drawing/2014/main" id="{7DA1ED97-1B38-46C0-A3C2-33DE6C295EE3}"/>
                </a:ext>
              </a:extLst>
            </p:cNvPr>
            <p:cNvSpPr/>
            <p:nvPr/>
          </p:nvSpPr>
          <p:spPr bwMode="auto">
            <a:xfrm>
              <a:off x="8440989" y="2619106"/>
              <a:ext cx="1040516"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VS Tools </a:t>
              </a:r>
              <a:b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b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for AI</a:t>
              </a:r>
            </a:p>
          </p:txBody>
        </p:sp>
        <p:sp>
          <p:nvSpPr>
            <p:cNvPr id="143" name="Rectangle 142">
              <a:extLst>
                <a:ext uri="{FF2B5EF4-FFF2-40B4-BE49-F238E27FC236}">
                  <a16:creationId xmlns:a16="http://schemas.microsoft.com/office/drawing/2014/main" id="{C6053B38-8FC9-4769-A939-A4367FA419A5}"/>
                </a:ext>
              </a:extLst>
            </p:cNvPr>
            <p:cNvSpPr/>
            <p:nvPr/>
          </p:nvSpPr>
          <p:spPr bwMode="auto">
            <a:xfrm>
              <a:off x="9545632" y="2619106"/>
              <a:ext cx="896634"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Azure ML Studio</a:t>
              </a:r>
            </a:p>
          </p:txBody>
        </p:sp>
        <p:sp>
          <p:nvSpPr>
            <p:cNvPr id="144" name="Rectangle 143">
              <a:extLst>
                <a:ext uri="{FF2B5EF4-FFF2-40B4-BE49-F238E27FC236}">
                  <a16:creationId xmlns:a16="http://schemas.microsoft.com/office/drawing/2014/main" id="{7DF5E67D-1818-43EA-B375-11FA28D56FC8}"/>
                </a:ext>
              </a:extLst>
            </p:cNvPr>
            <p:cNvSpPr/>
            <p:nvPr/>
          </p:nvSpPr>
          <p:spPr bwMode="auto">
            <a:xfrm>
              <a:off x="8283071" y="2183863"/>
              <a:ext cx="3357630"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CODING &amp; MANAGEMENT TOOLS</a:t>
              </a:r>
            </a:p>
          </p:txBody>
        </p:sp>
        <p:sp>
          <p:nvSpPr>
            <p:cNvPr id="145" name="Rectangle 144">
              <a:extLst>
                <a:ext uri="{FF2B5EF4-FFF2-40B4-BE49-F238E27FC236}">
                  <a16:creationId xmlns:a16="http://schemas.microsoft.com/office/drawing/2014/main" id="{21551998-7EA4-4A0F-9D0C-2439D031734C}"/>
                </a:ext>
              </a:extLst>
            </p:cNvPr>
            <p:cNvSpPr/>
            <p:nvPr/>
          </p:nvSpPr>
          <p:spPr bwMode="auto">
            <a:xfrm>
              <a:off x="10522021" y="2619106"/>
              <a:ext cx="960761"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Azure ML Workbench</a:t>
              </a:r>
            </a:p>
          </p:txBody>
        </p:sp>
        <p:sp>
          <p:nvSpPr>
            <p:cNvPr id="146" name="Rectangle 145">
              <a:extLst>
                <a:ext uri="{FF2B5EF4-FFF2-40B4-BE49-F238E27FC236}">
                  <a16:creationId xmlns:a16="http://schemas.microsoft.com/office/drawing/2014/main" id="{F384834B-D138-4D4F-8B0E-01D321982E29}"/>
                </a:ext>
              </a:extLst>
            </p:cNvPr>
            <p:cNvSpPr/>
            <p:nvPr/>
          </p:nvSpPr>
          <p:spPr bwMode="auto">
            <a:xfrm>
              <a:off x="8283071" y="3930076"/>
              <a:ext cx="3357630"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DEEP LEARNING FRAMEWORKS</a:t>
              </a:r>
            </a:p>
          </p:txBody>
        </p:sp>
        <p:sp>
          <p:nvSpPr>
            <p:cNvPr id="147" name="Rectangle 146">
              <a:extLst>
                <a:ext uri="{FF2B5EF4-FFF2-40B4-BE49-F238E27FC236}">
                  <a16:creationId xmlns:a16="http://schemas.microsoft.com/office/drawing/2014/main" id="{CCD8B23F-9794-483F-A654-1DB74B80D306}"/>
                </a:ext>
              </a:extLst>
            </p:cNvPr>
            <p:cNvSpPr/>
            <p:nvPr/>
          </p:nvSpPr>
          <p:spPr bwMode="auto">
            <a:xfrm>
              <a:off x="8440738" y="4579938"/>
              <a:ext cx="846137" cy="614362"/>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Cognitive Toolkit</a:t>
              </a:r>
            </a:p>
          </p:txBody>
        </p:sp>
        <p:sp>
          <p:nvSpPr>
            <p:cNvPr id="148" name="Rectangle 147">
              <a:extLst>
                <a:ext uri="{FF2B5EF4-FFF2-40B4-BE49-F238E27FC236}">
                  <a16:creationId xmlns:a16="http://schemas.microsoft.com/office/drawing/2014/main" id="{C7B35767-6CE7-4819-ADB9-0BF9119D8E16}"/>
                </a:ext>
              </a:extLst>
            </p:cNvPr>
            <p:cNvSpPr/>
            <p:nvPr/>
          </p:nvSpPr>
          <p:spPr bwMode="auto">
            <a:xfrm>
              <a:off x="9481505" y="4587350"/>
              <a:ext cx="960761"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TensorFlow</a:t>
              </a:r>
            </a:p>
          </p:txBody>
        </p:sp>
        <p:sp>
          <p:nvSpPr>
            <p:cNvPr id="149" name="Rectangle 148">
              <a:extLst>
                <a:ext uri="{FF2B5EF4-FFF2-40B4-BE49-F238E27FC236}">
                  <a16:creationId xmlns:a16="http://schemas.microsoft.com/office/drawing/2014/main" id="{D430DCDF-81F1-413F-ABCD-98E5E568E473}"/>
                </a:ext>
              </a:extLst>
            </p:cNvPr>
            <p:cNvSpPr/>
            <p:nvPr/>
          </p:nvSpPr>
          <p:spPr bwMode="auto">
            <a:xfrm>
              <a:off x="10522021" y="4587349"/>
              <a:ext cx="960761"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Caffe</a:t>
              </a:r>
            </a:p>
          </p:txBody>
        </p:sp>
        <p:sp>
          <p:nvSpPr>
            <p:cNvPr id="150" name="Rectangle 149">
              <a:extLst>
                <a:ext uri="{FF2B5EF4-FFF2-40B4-BE49-F238E27FC236}">
                  <a16:creationId xmlns:a16="http://schemas.microsoft.com/office/drawing/2014/main" id="{FB12FA12-0FC6-4C20-AD27-E2A9CFB486ED}"/>
                </a:ext>
              </a:extLst>
            </p:cNvPr>
            <p:cNvSpPr/>
            <p:nvPr/>
          </p:nvSpPr>
          <p:spPr bwMode="auto">
            <a:xfrm>
              <a:off x="8440738" y="5345376"/>
              <a:ext cx="3090271" cy="257585"/>
            </a:xfrm>
            <a:prstGeom prst="rect">
              <a:avLst/>
            </a:prstGeom>
            <a:no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Others (Scikit-learn, MXNet, Keras, Chainer, Gluon…)</a:t>
              </a:r>
            </a:p>
          </p:txBody>
        </p:sp>
        <p:sp>
          <p:nvSpPr>
            <p:cNvPr id="151" name="Rectangle 150">
              <a:extLst>
                <a:ext uri="{FF2B5EF4-FFF2-40B4-BE49-F238E27FC236}">
                  <a16:creationId xmlns:a16="http://schemas.microsoft.com/office/drawing/2014/main" id="{62936A50-074E-433A-89E2-B17862259435}"/>
                </a:ext>
              </a:extLst>
            </p:cNvPr>
            <p:cNvSpPr/>
            <p:nvPr/>
          </p:nvSpPr>
          <p:spPr bwMode="auto">
            <a:xfrm>
              <a:off x="9789094" y="4224592"/>
              <a:ext cx="1375924"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3rd Party</a:t>
              </a:r>
            </a:p>
          </p:txBody>
        </p:sp>
        <p:sp>
          <p:nvSpPr>
            <p:cNvPr id="152" name="Rectangle 151">
              <a:extLst>
                <a:ext uri="{FF2B5EF4-FFF2-40B4-BE49-F238E27FC236}">
                  <a16:creationId xmlns:a16="http://schemas.microsoft.com/office/drawing/2014/main" id="{642DFB83-ECF9-4A99-9C34-EE75B3419890}"/>
                </a:ext>
              </a:extLst>
            </p:cNvPr>
            <p:cNvSpPr/>
            <p:nvPr/>
          </p:nvSpPr>
          <p:spPr bwMode="auto">
            <a:xfrm>
              <a:off x="8448813" y="3315530"/>
              <a:ext cx="3090271" cy="257585"/>
            </a:xfrm>
            <a:prstGeom prst="rect">
              <a:avLst/>
            </a:prstGeom>
            <a:no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l" defTabSz="914192" rtl="0" eaLnBrk="1" fontAlgn="base" latinLnBrk="0" hangingPunct="1">
                <a:lnSpc>
                  <a:spcPct val="15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Others (PyCharm, Jupyter Notebooks…)</a:t>
              </a:r>
            </a:p>
          </p:txBody>
        </p:sp>
      </p:grpSp>
      <p:sp>
        <p:nvSpPr>
          <p:cNvPr id="153" name="Rectangle 152">
            <a:extLst>
              <a:ext uri="{FF2B5EF4-FFF2-40B4-BE49-F238E27FC236}">
                <a16:creationId xmlns:a16="http://schemas.microsoft.com/office/drawing/2014/main" id="{5DEFB41C-4134-48B8-BDE6-991FADFB2A5C}"/>
              </a:ext>
            </a:extLst>
          </p:cNvPr>
          <p:cNvSpPr/>
          <p:nvPr/>
        </p:nvSpPr>
        <p:spPr>
          <a:xfrm>
            <a:off x="345014" y="1713166"/>
            <a:ext cx="7908904"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Azure AI Services</a:t>
            </a:r>
          </a:p>
        </p:txBody>
      </p:sp>
      <p:sp>
        <p:nvSpPr>
          <p:cNvPr id="154" name="Rectangle 153">
            <a:extLst>
              <a:ext uri="{FF2B5EF4-FFF2-40B4-BE49-F238E27FC236}">
                <a16:creationId xmlns:a16="http://schemas.microsoft.com/office/drawing/2014/main" id="{9566CFA7-960E-4FAD-956A-30C717745ACA}"/>
              </a:ext>
            </a:extLst>
          </p:cNvPr>
          <p:cNvSpPr/>
          <p:nvPr/>
        </p:nvSpPr>
        <p:spPr>
          <a:xfrm>
            <a:off x="345014" y="3985241"/>
            <a:ext cx="7908904"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Azure Infrastructure</a:t>
            </a:r>
          </a:p>
        </p:txBody>
      </p:sp>
      <p:sp>
        <p:nvSpPr>
          <p:cNvPr id="155" name="Rectangle 154">
            <a:extLst>
              <a:ext uri="{FF2B5EF4-FFF2-40B4-BE49-F238E27FC236}">
                <a16:creationId xmlns:a16="http://schemas.microsoft.com/office/drawing/2014/main" id="{D4CBE999-543B-4969-823F-8D86481C51F7}"/>
              </a:ext>
            </a:extLst>
          </p:cNvPr>
          <p:cNvSpPr/>
          <p:nvPr/>
        </p:nvSpPr>
        <p:spPr>
          <a:xfrm>
            <a:off x="8266383" y="2562154"/>
            <a:ext cx="3527472"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Tools</a:t>
            </a:r>
          </a:p>
        </p:txBody>
      </p:sp>
      <p:grpSp>
        <p:nvGrpSpPr>
          <p:cNvPr id="9" name="Group 8">
            <a:extLst>
              <a:ext uri="{FF2B5EF4-FFF2-40B4-BE49-F238E27FC236}">
                <a16:creationId xmlns:a16="http://schemas.microsoft.com/office/drawing/2014/main" id="{C9CDC1B2-DEA2-4D19-9520-ADA45F5094E2}"/>
              </a:ext>
            </a:extLst>
          </p:cNvPr>
          <p:cNvGrpSpPr/>
          <p:nvPr/>
        </p:nvGrpSpPr>
        <p:grpSpPr>
          <a:xfrm>
            <a:off x="9612657" y="3234476"/>
            <a:ext cx="893470" cy="893470"/>
            <a:chOff x="9612657" y="3234476"/>
            <a:chExt cx="893470" cy="893470"/>
          </a:xfrm>
        </p:grpSpPr>
        <p:sp>
          <p:nvSpPr>
            <p:cNvPr id="2" name="Oval 1">
              <a:extLst>
                <a:ext uri="{FF2B5EF4-FFF2-40B4-BE49-F238E27FC236}">
                  <a16:creationId xmlns:a16="http://schemas.microsoft.com/office/drawing/2014/main" id="{F8FEECFF-E0B5-42C2-A476-E42D680DF292}"/>
                </a:ext>
              </a:extLst>
            </p:cNvPr>
            <p:cNvSpPr/>
            <p:nvPr/>
          </p:nvSpPr>
          <p:spPr bwMode="auto">
            <a:xfrm>
              <a:off x="9612657" y="3234476"/>
              <a:ext cx="893470" cy="8934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tool">
              <a:extLst>
                <a:ext uri="{FF2B5EF4-FFF2-40B4-BE49-F238E27FC236}">
                  <a16:creationId xmlns:a16="http://schemas.microsoft.com/office/drawing/2014/main" id="{2CB7861A-ECE5-41BA-B43C-9E5752DFD93F}"/>
                </a:ext>
              </a:extLst>
            </p:cNvPr>
            <p:cNvSpPr>
              <a:spLocks noChangeAspect="1" noEditPoints="1"/>
            </p:cNvSpPr>
            <p:nvPr/>
          </p:nvSpPr>
          <p:spPr bwMode="auto">
            <a:xfrm>
              <a:off x="9929561" y="3498331"/>
              <a:ext cx="259662" cy="36576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solidFill>
              <a:schemeClr val="bg1"/>
            </a:solid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grpSp>
        <p:nvGrpSpPr>
          <p:cNvPr id="5" name="Group 4">
            <a:extLst>
              <a:ext uri="{FF2B5EF4-FFF2-40B4-BE49-F238E27FC236}">
                <a16:creationId xmlns:a16="http://schemas.microsoft.com/office/drawing/2014/main" id="{16F282D4-7041-42A2-9BA7-9202A5E54469}"/>
              </a:ext>
            </a:extLst>
          </p:cNvPr>
          <p:cNvGrpSpPr/>
          <p:nvPr/>
        </p:nvGrpSpPr>
        <p:grpSpPr>
          <a:xfrm>
            <a:off x="3807078" y="4711512"/>
            <a:ext cx="914400" cy="914400"/>
            <a:chOff x="3807078" y="4711512"/>
            <a:chExt cx="914400" cy="914400"/>
          </a:xfrm>
        </p:grpSpPr>
        <p:sp>
          <p:nvSpPr>
            <p:cNvPr id="51" name="Oval 50">
              <a:extLst>
                <a:ext uri="{FF2B5EF4-FFF2-40B4-BE49-F238E27FC236}">
                  <a16:creationId xmlns:a16="http://schemas.microsoft.com/office/drawing/2014/main" id="{C9B0E76C-F0C7-489D-BE06-6E34DDB0D6B9}"/>
                </a:ext>
              </a:extLst>
            </p:cNvPr>
            <p:cNvSpPr/>
            <p:nvPr/>
          </p:nvSpPr>
          <p:spPr bwMode="auto">
            <a:xfrm>
              <a:off x="3807078" y="4711512"/>
              <a:ext cx="914400" cy="914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binary">
              <a:extLst>
                <a:ext uri="{FF2B5EF4-FFF2-40B4-BE49-F238E27FC236}">
                  <a16:creationId xmlns:a16="http://schemas.microsoft.com/office/drawing/2014/main" id="{093CDB57-185B-4DA2-B936-E21FAC510EF2}"/>
                </a:ext>
              </a:extLst>
            </p:cNvPr>
            <p:cNvSpPr>
              <a:spLocks noChangeAspect="1" noEditPoints="1"/>
            </p:cNvSpPr>
            <p:nvPr/>
          </p:nvSpPr>
          <p:spPr bwMode="auto">
            <a:xfrm>
              <a:off x="4081398" y="5010796"/>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solidFill>
              <a:schemeClr val="bg1"/>
            </a:solid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8" name="Group 7">
            <a:extLst>
              <a:ext uri="{FF2B5EF4-FFF2-40B4-BE49-F238E27FC236}">
                <a16:creationId xmlns:a16="http://schemas.microsoft.com/office/drawing/2014/main" id="{FDD0A51C-5FFC-4FE8-A638-867B82E92C46}"/>
              </a:ext>
            </a:extLst>
          </p:cNvPr>
          <p:cNvGrpSpPr/>
          <p:nvPr/>
        </p:nvGrpSpPr>
        <p:grpSpPr>
          <a:xfrm>
            <a:off x="3807078" y="2409622"/>
            <a:ext cx="914400" cy="914400"/>
            <a:chOff x="3807078" y="2409622"/>
            <a:chExt cx="914400" cy="914400"/>
          </a:xfrm>
          <a:solidFill>
            <a:schemeClr val="bg1"/>
          </a:solidFill>
        </p:grpSpPr>
        <p:sp>
          <p:nvSpPr>
            <p:cNvPr id="4" name="Oval 3">
              <a:extLst>
                <a:ext uri="{FF2B5EF4-FFF2-40B4-BE49-F238E27FC236}">
                  <a16:creationId xmlns:a16="http://schemas.microsoft.com/office/drawing/2014/main" id="{10EF2D3C-F058-4169-A72F-3F6F96840520}"/>
                </a:ext>
              </a:extLst>
            </p:cNvPr>
            <p:cNvSpPr/>
            <p:nvPr/>
          </p:nvSpPr>
          <p:spPr bwMode="auto">
            <a:xfrm>
              <a:off x="3807078" y="2409622"/>
              <a:ext cx="914400" cy="9144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Freeform: Shape 27">
              <a:extLst>
                <a:ext uri="{FF2B5EF4-FFF2-40B4-BE49-F238E27FC236}">
                  <a16:creationId xmlns:a16="http://schemas.microsoft.com/office/drawing/2014/main" id="{7CDE25D8-8759-44C6-80A8-3F98441330F7}"/>
                </a:ext>
              </a:extLst>
            </p:cNvPr>
            <p:cNvSpPr/>
            <p:nvPr/>
          </p:nvSpPr>
          <p:spPr bwMode="auto">
            <a:xfrm flipV="1">
              <a:off x="3987576" y="2681119"/>
              <a:ext cx="553404" cy="30506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p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53" name="Title 2">
            <a:extLst>
              <a:ext uri="{FF2B5EF4-FFF2-40B4-BE49-F238E27FC236}">
                <a16:creationId xmlns:a16="http://schemas.microsoft.com/office/drawing/2014/main" id="{5F35FCE0-AB7A-4555-A257-A1AFC7AB2305}"/>
              </a:ext>
            </a:extLst>
          </p:cNvPr>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marL="0" algn="ctr" defTabSz="914102" rtl="0" eaLnBrk="1" fontAlgn="base" latinLnBrk="0" hangingPunct="1">
              <a:lnSpc>
                <a:spcPct val="90000"/>
              </a:lnSpc>
              <a:spcBef>
                <a:spcPct val="0"/>
              </a:spcBef>
              <a:spcAft>
                <a:spcPct val="0"/>
              </a:spcAft>
              <a:buNone/>
              <a:defRPr lang="en-US" sz="2400" b="0" kern="1200" cap="all" spc="800" baseline="0" dirty="0" smtClean="0">
                <a:ln w="3175">
                  <a:noFill/>
                </a:ln>
                <a:solidFill>
                  <a:srgbClr val="0078D7"/>
                </a:solidFill>
                <a:effectLst/>
                <a:latin typeface="+mj-lt"/>
                <a:ea typeface="+mn-ea"/>
                <a:cs typeface="Segoe UI Light" charset="0"/>
              </a:defRPr>
            </a:lvl1pPr>
          </a:lstStyle>
          <a:p>
            <a:pPr marL="0" marR="0" lvl="0" indent="0" algn="l" defTabSz="914367" rtl="0" eaLnBrk="1" fontAlgn="base" latinLnBrk="0" hangingPunct="1">
              <a:lnSpc>
                <a:spcPct val="90000"/>
              </a:lnSpc>
              <a:spcBef>
                <a:spcPct val="0"/>
              </a:spcBef>
              <a:spcAft>
                <a:spcPct val="0"/>
              </a:spcAft>
              <a:buClrTx/>
              <a:buSzTx/>
              <a:buFontTx/>
              <a:buNone/>
              <a:tabLst/>
              <a:defRPr/>
            </a:pPr>
            <a:r>
              <a:rPr kumimoji="0" lang="en-US" sz="3530" b="0" i="0" u="none" strike="noStrike" kern="1200" cap="none" spc="-100" normalizeH="0" baseline="0" noProof="0" dirty="0">
                <a:ln w="3175">
                  <a:noFill/>
                </a:ln>
                <a:solidFill>
                  <a:schemeClr val="accent4"/>
                </a:solidFill>
                <a:effectLst/>
                <a:uLnTx/>
                <a:uFillTx/>
                <a:latin typeface="Segoe UI Semibold" panose="020B0702040204020203" pitchFamily="34" charset="0"/>
                <a:cs typeface="Segoe UI Semibold" panose="020B0702040204020203" pitchFamily="34" charset="0"/>
              </a:rPr>
              <a:t>Microsoft AI Platform</a:t>
            </a:r>
          </a:p>
        </p:txBody>
      </p:sp>
      <p:sp>
        <p:nvSpPr>
          <p:cNvPr id="52" name="Rectangle 51">
            <a:extLst>
              <a:ext uri="{FF2B5EF4-FFF2-40B4-BE49-F238E27FC236}">
                <a16:creationId xmlns:a16="http://schemas.microsoft.com/office/drawing/2014/main" id="{D3268FCA-A557-4AF1-9056-FE48DCF6C8EE}"/>
              </a:ext>
            </a:extLst>
          </p:cNvPr>
          <p:cNvSpPr/>
          <p:nvPr/>
        </p:nvSpPr>
        <p:spPr bwMode="auto">
          <a:xfrm>
            <a:off x="12328032" y="-7831"/>
            <a:ext cx="2312443"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Option 2: Detailed intro</a:t>
            </a:r>
          </a:p>
        </p:txBody>
      </p:sp>
      <p:sp>
        <p:nvSpPr>
          <p:cNvPr id="3" name="Rectangle 2">
            <a:extLst>
              <a:ext uri="{FF2B5EF4-FFF2-40B4-BE49-F238E27FC236}">
                <a16:creationId xmlns:a16="http://schemas.microsoft.com/office/drawing/2014/main" id="{EEA6E025-BFD2-43A4-88A5-AB7EFFFA7FAC}"/>
              </a:ext>
            </a:extLst>
          </p:cNvPr>
          <p:cNvSpPr/>
          <p:nvPr/>
        </p:nvSpPr>
        <p:spPr bwMode="auto">
          <a:xfrm>
            <a:off x="446940" y="2552901"/>
            <a:ext cx="2184877" cy="698357"/>
          </a:xfrm>
          <a:prstGeom prst="rect">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69115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6 -1.11111E-6 L -4.16667E-6 -0.03518 " pathEditMode="relative" rAng="0" ptsTypes="AA">
                                      <p:cBhvr>
                                        <p:cTn id="6" dur="500" fill="hold"/>
                                        <p:tgtEl>
                                          <p:spTgt spid="153"/>
                                        </p:tgtEl>
                                        <p:attrNameLst>
                                          <p:attrName>ppt_x</p:attrName>
                                          <p:attrName>ppt_y</p:attrName>
                                        </p:attrNameLst>
                                      </p:cBhvr>
                                      <p:rCtr x="0" y="-1759"/>
                                    </p:animMotion>
                                  </p:childTnLst>
                                </p:cTn>
                              </p:par>
                              <p:par>
                                <p:cTn id="7" presetID="53" presetClass="exit" presetSubtype="32" fill="hold" nodeType="withEffect">
                                  <p:stCondLst>
                                    <p:cond delay="0"/>
                                  </p:stCondLst>
                                  <p:childTnLst>
                                    <p:anim calcmode="lin" valueType="num">
                                      <p:cBhvr>
                                        <p:cTn id="8" dur="500"/>
                                        <p:tgtEl>
                                          <p:spTgt spid="8"/>
                                        </p:tgtEl>
                                        <p:attrNameLst>
                                          <p:attrName>ppt_w</p:attrName>
                                        </p:attrNameLst>
                                      </p:cBhvr>
                                      <p:tavLst>
                                        <p:tav tm="0">
                                          <p:val>
                                            <p:strVal val="ppt_w"/>
                                          </p:val>
                                        </p:tav>
                                        <p:tav tm="100000">
                                          <p:val>
                                            <p:fltVal val="0"/>
                                          </p:val>
                                        </p:tav>
                                      </p:tavLst>
                                    </p:anim>
                                    <p:anim calcmode="lin" valueType="num">
                                      <p:cBhvr>
                                        <p:cTn id="9" dur="500"/>
                                        <p:tgtEl>
                                          <p:spTgt spid="8"/>
                                        </p:tgtEl>
                                        <p:attrNameLst>
                                          <p:attrName>ppt_h</p:attrName>
                                        </p:attrNameLst>
                                      </p:cBhvr>
                                      <p:tavLst>
                                        <p:tav tm="0">
                                          <p:val>
                                            <p:strVal val="ppt_h"/>
                                          </p:val>
                                        </p:tav>
                                        <p:tav tm="100000">
                                          <p:val>
                                            <p:fltVal val="0"/>
                                          </p:val>
                                        </p:tav>
                                      </p:tavLst>
                                    </p:anim>
                                    <p:animEffect transition="out" filter="fade">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16"/>
                                        </p:tgtEl>
                                        <p:attrNameLst>
                                          <p:attrName>style.visibility</p:attrName>
                                        </p:attrNameLst>
                                      </p:cBhvr>
                                      <p:to>
                                        <p:strVal val="visible"/>
                                      </p:to>
                                    </p:set>
                                    <p:animEffect transition="in" filter="fade">
                                      <p:cBhvr>
                                        <p:cTn id="15" dur="500"/>
                                        <p:tgtEl>
                                          <p:spTgt spid="116"/>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0" nodeType="clickEffect">
                                  <p:stCondLst>
                                    <p:cond delay="0"/>
                                  </p:stCondLst>
                                  <p:childTnLst>
                                    <p:animMotion origin="layout" path="M -4.16667E-6 -1.11111E-6 L -4.16667E-6 -0.05509 " pathEditMode="relative" rAng="0" ptsTypes="AA">
                                      <p:cBhvr>
                                        <p:cTn id="19" dur="500" fill="hold"/>
                                        <p:tgtEl>
                                          <p:spTgt spid="154"/>
                                        </p:tgtEl>
                                        <p:attrNameLst>
                                          <p:attrName>ppt_x</p:attrName>
                                          <p:attrName>ppt_y</p:attrName>
                                        </p:attrNameLst>
                                      </p:cBhvr>
                                      <p:rCtr x="0" y="-2755"/>
                                    </p:animMotion>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28"/>
                                        </p:tgtEl>
                                        <p:attrNameLst>
                                          <p:attrName>style.visibility</p:attrName>
                                        </p:attrNameLst>
                                      </p:cBhvr>
                                      <p:to>
                                        <p:strVal val="visible"/>
                                      </p:to>
                                    </p:set>
                                    <p:animEffect transition="in" filter="fade">
                                      <p:cBhvr>
                                        <p:cTn id="23" dur="500"/>
                                        <p:tgtEl>
                                          <p:spTgt spid="128"/>
                                        </p:tgtEl>
                                      </p:cBhvr>
                                    </p:animEffect>
                                  </p:childTnLst>
                                </p:cTn>
                              </p:par>
                              <p:par>
                                <p:cTn id="24" presetID="53" presetClass="exit" presetSubtype="32" fill="hold" nodeType="withEffect">
                                  <p:stCondLst>
                                    <p:cond delay="0"/>
                                  </p:stCondLst>
                                  <p:childTnLst>
                                    <p:anim calcmode="lin" valueType="num">
                                      <p:cBhvr>
                                        <p:cTn id="25" dur="500"/>
                                        <p:tgtEl>
                                          <p:spTgt spid="5"/>
                                        </p:tgtEl>
                                        <p:attrNameLst>
                                          <p:attrName>ppt_w</p:attrName>
                                        </p:attrNameLst>
                                      </p:cBhvr>
                                      <p:tavLst>
                                        <p:tav tm="0">
                                          <p:val>
                                            <p:strVal val="ppt_w"/>
                                          </p:val>
                                        </p:tav>
                                        <p:tav tm="100000">
                                          <p:val>
                                            <p:fltVal val="0"/>
                                          </p:val>
                                        </p:tav>
                                      </p:tavLst>
                                    </p:anim>
                                    <p:anim calcmode="lin" valueType="num">
                                      <p:cBhvr>
                                        <p:cTn id="26" dur="500"/>
                                        <p:tgtEl>
                                          <p:spTgt spid="5"/>
                                        </p:tgtEl>
                                        <p:attrNameLst>
                                          <p:attrName>ppt_h</p:attrName>
                                        </p:attrNameLst>
                                      </p:cBhvr>
                                      <p:tavLst>
                                        <p:tav tm="0">
                                          <p:val>
                                            <p:strVal val="ppt_h"/>
                                          </p:val>
                                        </p:tav>
                                        <p:tav tm="100000">
                                          <p:val>
                                            <p:fltVal val="0"/>
                                          </p:val>
                                        </p:tav>
                                      </p:tavLst>
                                    </p:anim>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grpId="0" nodeType="clickEffect">
                                  <p:stCondLst>
                                    <p:cond delay="0"/>
                                  </p:stCondLst>
                                  <p:childTnLst>
                                    <p:animMotion origin="layout" path="M 3.75E-6 -3.7037E-6 L 3.75E-6 -0.15787 " pathEditMode="relative" rAng="0" ptsTypes="AA">
                                      <p:cBhvr>
                                        <p:cTn id="32" dur="500" fill="hold"/>
                                        <p:tgtEl>
                                          <p:spTgt spid="155"/>
                                        </p:tgtEl>
                                        <p:attrNameLst>
                                          <p:attrName>ppt_x</p:attrName>
                                          <p:attrName>ppt_y</p:attrName>
                                        </p:attrNameLst>
                                      </p:cBhvr>
                                      <p:rCtr x="0" y="-7894"/>
                                    </p:animMotion>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141"/>
                                        </p:tgtEl>
                                        <p:attrNameLst>
                                          <p:attrName>style.visibility</p:attrName>
                                        </p:attrNameLst>
                                      </p:cBhvr>
                                      <p:to>
                                        <p:strVal val="visible"/>
                                      </p:to>
                                    </p:set>
                                    <p:animEffect transition="in" filter="fade">
                                      <p:cBhvr>
                                        <p:cTn id="36" dur="500"/>
                                        <p:tgtEl>
                                          <p:spTgt spid="141"/>
                                        </p:tgtEl>
                                      </p:cBhvr>
                                    </p:animEffect>
                                  </p:childTnLst>
                                </p:cTn>
                              </p:par>
                              <p:par>
                                <p:cTn id="37" presetID="53" presetClass="exit" presetSubtype="32" fill="hold" nodeType="withEffect">
                                  <p:stCondLst>
                                    <p:cond delay="0"/>
                                  </p:stCondLst>
                                  <p:childTnLst>
                                    <p:anim calcmode="lin" valueType="num">
                                      <p:cBhvr>
                                        <p:cTn id="38" dur="500"/>
                                        <p:tgtEl>
                                          <p:spTgt spid="9"/>
                                        </p:tgtEl>
                                        <p:attrNameLst>
                                          <p:attrName>ppt_w</p:attrName>
                                        </p:attrNameLst>
                                      </p:cBhvr>
                                      <p:tavLst>
                                        <p:tav tm="0">
                                          <p:val>
                                            <p:strVal val="ppt_w"/>
                                          </p:val>
                                        </p:tav>
                                        <p:tav tm="100000">
                                          <p:val>
                                            <p:fltVal val="0"/>
                                          </p:val>
                                        </p:tav>
                                      </p:tavLst>
                                    </p:anim>
                                    <p:anim calcmode="lin" valueType="num">
                                      <p:cBhvr>
                                        <p:cTn id="39" dur="500"/>
                                        <p:tgtEl>
                                          <p:spTgt spid="9"/>
                                        </p:tgtEl>
                                        <p:attrNameLst>
                                          <p:attrName>ppt_h</p:attrName>
                                        </p:attrNameLst>
                                      </p:cBhvr>
                                      <p:tavLst>
                                        <p:tav tm="0">
                                          <p:val>
                                            <p:strVal val="ppt_h"/>
                                          </p:val>
                                        </p:tav>
                                        <p:tav tm="100000">
                                          <p:val>
                                            <p:fltVal val="0"/>
                                          </p:val>
                                        </p:tav>
                                      </p:tavLst>
                                    </p:anim>
                                    <p:animEffect transition="out" filter="fade">
                                      <p:cBhvr>
                                        <p:cTn id="40" dur="500"/>
                                        <p:tgtEl>
                                          <p:spTgt spid="9"/>
                                        </p:tgtEl>
                                      </p:cBhvr>
                                    </p:animEffect>
                                    <p:set>
                                      <p:cBhvr>
                                        <p:cTn id="41" dur="1" fill="hold">
                                          <p:stCondLst>
                                            <p:cond delay="499"/>
                                          </p:stCondLst>
                                        </p:cTn>
                                        <p:tgtEl>
                                          <p:spTgt spid="9"/>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p:bldP spid="154" grpId="0"/>
      <p:bldP spid="155" grpId="0"/>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1" y="3341326"/>
            <a:ext cx="12208192" cy="35161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1" y="486"/>
            <a:ext cx="12192000" cy="3321934"/>
          </a:xfrm>
          <a:prstGeom prst="rect">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69241" y="4026796"/>
            <a:ext cx="1927313" cy="1586999"/>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Vision</a:t>
            </a:r>
          </a:p>
          <a:p>
            <a:pPr marL="0" marR="0" lvl="0" indent="0" algn="ctr" defTabSz="914400" rtl="0" eaLnBrk="1" fontAlgn="auto" latinLnBrk="0" hangingPunct="1">
              <a:lnSpc>
                <a:spcPct val="90000"/>
              </a:lnSpc>
              <a:spcBef>
                <a:spcPts val="0"/>
              </a:spcBef>
              <a:spcAft>
                <a:spcPts val="576"/>
              </a:spcAft>
              <a:buClrTx/>
              <a:buSzTx/>
              <a:buFontTx/>
              <a:buNone/>
              <a:tabLst/>
              <a:defRPr/>
            </a:pP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From faces to feelings, allow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your apps to understand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images and video</a:t>
            </a:r>
          </a:p>
        </p:txBody>
      </p:sp>
      <p:sp>
        <p:nvSpPr>
          <p:cNvPr id="19" name="TextBox 18">
            <a:extLst>
              <a:ext uri="{FF2B5EF4-FFF2-40B4-BE49-F238E27FC236}">
                <a16:creationId xmlns:a16="http://schemas.microsoft.com/office/drawing/2014/main" id="{6B5CE148-D382-4CBD-8C97-2A282769FD9D}"/>
              </a:ext>
            </a:extLst>
          </p:cNvPr>
          <p:cNvSpPr txBox="1"/>
          <p:nvPr/>
        </p:nvSpPr>
        <p:spPr>
          <a:xfrm>
            <a:off x="2214946" y="4026796"/>
            <a:ext cx="1927313" cy="1777087"/>
          </a:xfrm>
          <a:prstGeom prst="rect">
            <a:avLst/>
          </a:prstGeom>
          <a:noFill/>
        </p:spPr>
        <p:txBody>
          <a:bodyPr wrap="square" lIns="179234" tIns="143388" rIns="89642"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Speech</a:t>
            </a:r>
          </a:p>
          <a:p>
            <a:pPr marL="0" marR="0" lvl="0" indent="0" algn="ctr" defTabSz="914400" rtl="0" eaLnBrk="1" fontAlgn="auto" latinLnBrk="0" hangingPunct="1">
              <a:lnSpc>
                <a:spcPct val="90000"/>
              </a:lnSpc>
              <a:spcBef>
                <a:spcPts val="0"/>
              </a:spcBef>
              <a:spcAft>
                <a:spcPts val="576"/>
              </a:spcAft>
              <a:buClrTx/>
              <a:buSzTx/>
              <a:buFontTx/>
              <a:buNone/>
              <a:tabLst/>
              <a:defRPr/>
            </a:pP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Hear and speak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to your users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by filtering noise, identifying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speakers, and understanding intent</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06357" y="4026796"/>
            <a:ext cx="1927313" cy="1586999"/>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Knowledge</a:t>
            </a:r>
          </a:p>
          <a:p>
            <a:pPr marL="0" marR="0" lvl="0" indent="0" algn="ctr" defTabSz="914400" rtl="0" eaLnBrk="1" fontAlgn="auto" latinLnBrk="0" hangingPunct="1">
              <a:lnSpc>
                <a:spcPct val="90000"/>
              </a:lnSpc>
              <a:spcBef>
                <a:spcPts val="0"/>
              </a:spcBef>
              <a:spcAft>
                <a:spcPts val="576"/>
              </a:spcAft>
              <a:buClrTx/>
              <a:buSzTx/>
              <a:buFontTx/>
              <a:buNone/>
              <a:tabLst/>
              <a:defRPr/>
            </a:pP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Tap into rich knowledge amassed from the web, academia, or your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own data</a:t>
            </a:r>
          </a:p>
        </p:txBody>
      </p:sp>
      <p:sp>
        <p:nvSpPr>
          <p:cNvPr id="21" name="TextBox 20">
            <a:extLst>
              <a:ext uri="{FF2B5EF4-FFF2-40B4-BE49-F238E27FC236}">
                <a16:creationId xmlns:a16="http://schemas.microsoft.com/office/drawing/2014/main" id="{D774DB6C-D485-4533-A9F9-B16C2241F6EF}"/>
              </a:ext>
            </a:extLst>
          </p:cNvPr>
          <p:cNvSpPr txBox="1"/>
          <p:nvPr/>
        </p:nvSpPr>
        <p:spPr>
          <a:xfrm>
            <a:off x="4160652" y="4026796"/>
            <a:ext cx="1927313" cy="1685249"/>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Language</a:t>
            </a:r>
          </a:p>
          <a:p>
            <a:pPr marL="0" marR="0" lvl="0" indent="0" algn="ctr" defTabSz="914400" rtl="0" eaLnBrk="1" fontAlgn="auto" latinLnBrk="0" hangingPunct="1">
              <a:lnSpc>
                <a:spcPct val="90000"/>
              </a:lnSpc>
              <a:spcBef>
                <a:spcPts val="0"/>
              </a:spcBef>
              <a:spcAft>
                <a:spcPts val="576"/>
              </a:spcAft>
              <a:buClrTx/>
              <a:buSzTx/>
              <a:buFontTx/>
              <a:buNone/>
              <a:tabLst/>
              <a:defRPr/>
            </a:pP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Process text and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learn how to recognize what users want</a:t>
            </a:r>
          </a:p>
          <a:p>
            <a:pPr marL="0" marR="0" lvl="0" indent="0" algn="ctr" defTabSz="896042"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dirty="0">
              <a:ln>
                <a:noFill/>
              </a:ln>
              <a:gradFill>
                <a:gsLst>
                  <a:gs pos="64545">
                    <a:srgbClr val="3F3F3F"/>
                  </a:gs>
                  <a:gs pos="40000">
                    <a:srgbClr val="3F3F3F"/>
                  </a:gs>
                </a:gsLst>
                <a:lin ang="5400000" scaled="0"/>
              </a:gradFill>
              <a:effectLst/>
              <a:uLnTx/>
              <a:uFillTx/>
              <a:latin typeface="Segoe UI"/>
              <a:ea typeface="+mn-ea"/>
              <a:cs typeface="+mn-cs"/>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9997768" y="4026796"/>
            <a:ext cx="1927313" cy="2347350"/>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3F3F3F"/>
                  </a:gs>
                  <a:gs pos="40000">
                    <a:srgbClr val="3F3F3F"/>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An early look at emerging Cognitive Services technologies: discover, try and give feedback on new technologies before general availability</a:t>
            </a:r>
          </a:p>
        </p:txBody>
      </p:sp>
      <p:sp>
        <p:nvSpPr>
          <p:cNvPr id="28" name="TextBox 27">
            <a:extLst>
              <a:ext uri="{FF2B5EF4-FFF2-40B4-BE49-F238E27FC236}">
                <a16:creationId xmlns:a16="http://schemas.microsoft.com/office/drawing/2014/main" id="{69BFCF29-AE15-44DB-8239-E086782C646E}"/>
              </a:ext>
            </a:extLst>
          </p:cNvPr>
          <p:cNvSpPr txBox="1"/>
          <p:nvPr/>
        </p:nvSpPr>
        <p:spPr>
          <a:xfrm>
            <a:off x="8052063" y="4026796"/>
            <a:ext cx="1927313" cy="1586999"/>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Search</a:t>
            </a:r>
          </a:p>
          <a:p>
            <a:pPr marL="0" marR="0" lvl="0" indent="0" algn="ctr" defTabSz="914400" rtl="0" eaLnBrk="1" fontAlgn="auto" latinLnBrk="0" hangingPunct="1">
              <a:lnSpc>
                <a:spcPct val="90000"/>
              </a:lnSpc>
              <a:spcBef>
                <a:spcPts val="0"/>
              </a:spcBef>
              <a:spcAft>
                <a:spcPts val="576"/>
              </a:spcAft>
              <a:buClrTx/>
              <a:buSzTx/>
              <a:buFontTx/>
              <a:buNone/>
              <a:tabLst/>
              <a:defRPr/>
            </a:pP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Access billions of web pages, images, videos, and news with the power of Bing APIs</a:t>
            </a:r>
          </a:p>
        </p:txBody>
      </p:sp>
      <p:sp>
        <p:nvSpPr>
          <p:cNvPr id="34" name="Rectangle 33"/>
          <p:cNvSpPr/>
          <p:nvPr/>
        </p:nvSpPr>
        <p:spPr bwMode="auto">
          <a:xfrm>
            <a:off x="1" y="-42189"/>
            <a:ext cx="12209925" cy="336460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p:nvSpPr>
        <p:spPr>
          <a:xfrm>
            <a:off x="319431" y="1106060"/>
            <a:ext cx="7295200" cy="1068111"/>
          </a:xfrm>
          <a:prstGeom prst="rect">
            <a:avLst/>
          </a:prstGeom>
        </p:spPr>
        <p:txBody>
          <a:bodyPr wrap="square" anchor="ctr">
            <a:spAutoFit/>
          </a:bodyPr>
          <a:lstStyle/>
          <a:p>
            <a:pPr marL="0" marR="0" lvl="0" indent="0" algn="l" defTabSz="896042" rtl="0" eaLnBrk="1" fontAlgn="auto" latinLnBrk="0" hangingPunct="1">
              <a:lnSpc>
                <a:spcPct val="90000"/>
              </a:lnSpc>
              <a:spcBef>
                <a:spcPts val="0"/>
              </a:spcBef>
              <a:spcAft>
                <a:spcPts val="0"/>
              </a:spcAft>
              <a:buClrTx/>
              <a:buSzTx/>
              <a:buFontTx/>
              <a:buNone/>
              <a:tabLst/>
              <a:defRPr/>
            </a:pPr>
            <a:r>
              <a:rPr kumimoji="0" lang="en-US" altLang="en-US" sz="4313" b="0" i="0" u="none" strike="noStrike" kern="1200" cap="none" spc="0" normalizeH="0" baseline="0" noProof="0" dirty="0">
                <a:ln>
                  <a:noFill/>
                </a:ln>
                <a:gradFill>
                  <a:gsLst>
                    <a:gs pos="12727">
                      <a:prstClr val="white"/>
                    </a:gs>
                    <a:gs pos="52000">
                      <a:prstClr val="white"/>
                    </a:gs>
                  </a:gsLst>
                  <a:lin ang="10800000" scaled="0"/>
                </a:gradFill>
                <a:effectLst/>
                <a:uLnTx/>
                <a:uFillTx/>
                <a:latin typeface="Segoe UI Light"/>
                <a:ea typeface="+mn-ea"/>
                <a:cs typeface="+mn-cs"/>
              </a:rPr>
              <a:t>Microsoft Cognitive Services</a:t>
            </a:r>
          </a:p>
          <a:p>
            <a:pPr marL="0" marR="0" lvl="0" indent="0" algn="l" defTabSz="896042"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prstClr val="white"/>
                    </a:gs>
                    <a:gs pos="52000">
                      <a:prstClr val="white"/>
                    </a:gs>
                  </a:gsLst>
                  <a:lin ang="10800000" scaled="0"/>
                </a:gradFill>
                <a:effectLst/>
                <a:uLnTx/>
                <a:uFillTx/>
                <a:latin typeface="Segoe UI Semilight"/>
                <a:ea typeface="+mn-ea"/>
                <a:cs typeface="+mn-cs"/>
              </a:rPr>
              <a:t>Give your apps a human side</a:t>
            </a:r>
          </a:p>
        </p:txBody>
      </p:sp>
      <p:cxnSp>
        <p:nvCxnSpPr>
          <p:cNvPr id="13" name="Straight Connector 12"/>
          <p:cNvCxnSpPr/>
          <p:nvPr/>
        </p:nvCxnSpPr>
        <p:spPr>
          <a:xfrm>
            <a:off x="1" y="3313042"/>
            <a:ext cx="12209925"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695042" y="2877375"/>
            <a:ext cx="1075710" cy="1075710"/>
            <a:chOff x="1635346" y="1767983"/>
            <a:chExt cx="1287898" cy="1287898"/>
          </a:xfrm>
        </p:grpSpPr>
        <p:sp>
          <p:nvSpPr>
            <p:cNvPr id="83" name="Oval 82"/>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4" name="Picture 8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85" name="Group 84"/>
          <p:cNvGrpSpPr/>
          <p:nvPr/>
        </p:nvGrpSpPr>
        <p:grpSpPr>
          <a:xfrm>
            <a:off x="2640748" y="2877375"/>
            <a:ext cx="1075710" cy="1075710"/>
            <a:chOff x="1920558" y="3040063"/>
            <a:chExt cx="1097280" cy="1097280"/>
          </a:xfrm>
        </p:grpSpPr>
        <p:sp>
          <p:nvSpPr>
            <p:cNvPr id="86" name="Oval 85"/>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24" name="Group 23">
            <a:extLst>
              <a:ext uri="{FF2B5EF4-FFF2-40B4-BE49-F238E27FC236}">
                <a16:creationId xmlns:a16="http://schemas.microsoft.com/office/drawing/2014/main" id="{583CD957-47EF-4320-BD8D-CB33173E1681}"/>
              </a:ext>
            </a:extLst>
          </p:cNvPr>
          <p:cNvGrpSpPr/>
          <p:nvPr/>
        </p:nvGrpSpPr>
        <p:grpSpPr>
          <a:xfrm>
            <a:off x="4586453" y="2877375"/>
            <a:ext cx="1075710" cy="1075710"/>
            <a:chOff x="4678421" y="2934576"/>
            <a:chExt cx="1097280" cy="1097280"/>
          </a:xfrm>
        </p:grpSpPr>
        <p:sp>
          <p:nvSpPr>
            <p:cNvPr id="88" name="Oval 87"/>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3" name="Picture 2">
              <a:extLst>
                <a:ext uri="{FF2B5EF4-FFF2-40B4-BE49-F238E27FC236}">
                  <a16:creationId xmlns:a16="http://schemas.microsoft.com/office/drawing/2014/main" id="{55A56C49-A446-4359-9EAF-9E22D7F29D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31" name="Group 30">
            <a:extLst>
              <a:ext uri="{FF2B5EF4-FFF2-40B4-BE49-F238E27FC236}">
                <a16:creationId xmlns:a16="http://schemas.microsoft.com/office/drawing/2014/main" id="{CF49ECCD-DDB7-43CE-B704-76FD7B1896A4}"/>
              </a:ext>
            </a:extLst>
          </p:cNvPr>
          <p:cNvGrpSpPr/>
          <p:nvPr/>
        </p:nvGrpSpPr>
        <p:grpSpPr>
          <a:xfrm>
            <a:off x="6532159" y="2877375"/>
            <a:ext cx="1075710" cy="1075710"/>
            <a:chOff x="6663142" y="2934576"/>
            <a:chExt cx="1097280" cy="1097280"/>
          </a:xfrm>
        </p:grpSpPr>
        <p:sp>
          <p:nvSpPr>
            <p:cNvPr id="89" name="Oval 88"/>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 name="Picture 10">
              <a:extLst>
                <a:ext uri="{FF2B5EF4-FFF2-40B4-BE49-F238E27FC236}">
                  <a16:creationId xmlns:a16="http://schemas.microsoft.com/office/drawing/2014/main" id="{D883A65B-06F0-49B3-B523-654E5814B5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35" name="Group 34">
            <a:extLst>
              <a:ext uri="{FF2B5EF4-FFF2-40B4-BE49-F238E27FC236}">
                <a16:creationId xmlns:a16="http://schemas.microsoft.com/office/drawing/2014/main" id="{09855BE8-D98E-4C80-9274-B4046F8A9C8C}"/>
              </a:ext>
            </a:extLst>
          </p:cNvPr>
          <p:cNvGrpSpPr/>
          <p:nvPr/>
        </p:nvGrpSpPr>
        <p:grpSpPr>
          <a:xfrm>
            <a:off x="8482009" y="2877375"/>
            <a:ext cx="1075710" cy="1075710"/>
            <a:chOff x="8652091" y="2934576"/>
            <a:chExt cx="1097280" cy="1097280"/>
          </a:xfrm>
        </p:grpSpPr>
        <p:sp>
          <p:nvSpPr>
            <p:cNvPr id="90" name="Oval 89"/>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6" name="Picture 15">
              <a:extLst>
                <a:ext uri="{FF2B5EF4-FFF2-40B4-BE49-F238E27FC236}">
                  <a16:creationId xmlns:a16="http://schemas.microsoft.com/office/drawing/2014/main" id="{6E5CF031-57F4-45D9-AA33-D3997DAEE5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26" name="Group 25">
            <a:extLst>
              <a:ext uri="{FF2B5EF4-FFF2-40B4-BE49-F238E27FC236}">
                <a16:creationId xmlns:a16="http://schemas.microsoft.com/office/drawing/2014/main" id="{88E62920-8263-47D7-9D31-12D9A382DE61}"/>
              </a:ext>
            </a:extLst>
          </p:cNvPr>
          <p:cNvGrpSpPr/>
          <p:nvPr/>
        </p:nvGrpSpPr>
        <p:grpSpPr>
          <a:xfrm>
            <a:off x="10423569" y="2877375"/>
            <a:ext cx="1075710" cy="1075710"/>
            <a:chOff x="10632583" y="2934576"/>
            <a:chExt cx="1097280" cy="1097280"/>
          </a:xfrm>
        </p:grpSpPr>
        <p:sp>
          <p:nvSpPr>
            <p:cNvPr id="91" name="Oval 90"/>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3" name="Picture 102">
              <a:extLst>
                <a:ext uri="{FF2B5EF4-FFF2-40B4-BE49-F238E27FC236}">
                  <a16:creationId xmlns:a16="http://schemas.microsoft.com/office/drawing/2014/main" id="{BFC99DAF-49A7-4950-ADFE-DAE6F878733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spTree>
    <p:extLst>
      <p:ext uri="{BB962C8B-B14F-4D97-AF65-F5344CB8AC3E}">
        <p14:creationId xmlns:p14="http://schemas.microsoft.com/office/powerpoint/2010/main" val="934783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500" fill="hold"/>
                                        <p:tgtEl>
                                          <p:spTgt spid="82"/>
                                        </p:tgtEl>
                                        <p:attrNameLst>
                                          <p:attrName>ppt_w</p:attrName>
                                        </p:attrNameLst>
                                      </p:cBhvr>
                                      <p:tavLst>
                                        <p:tav tm="0">
                                          <p:val>
                                            <p:fltVal val="0"/>
                                          </p:val>
                                        </p:tav>
                                        <p:tav tm="100000">
                                          <p:val>
                                            <p:strVal val="#ppt_w"/>
                                          </p:val>
                                        </p:tav>
                                      </p:tavLst>
                                    </p:anim>
                                    <p:anim calcmode="lin" valueType="num">
                                      <p:cBhvr>
                                        <p:cTn id="8" dur="500" fill="hold"/>
                                        <p:tgtEl>
                                          <p:spTgt spid="82"/>
                                        </p:tgtEl>
                                        <p:attrNameLst>
                                          <p:attrName>ppt_h</p:attrName>
                                        </p:attrNameLst>
                                      </p:cBhvr>
                                      <p:tavLst>
                                        <p:tav tm="0">
                                          <p:val>
                                            <p:fltVal val="0"/>
                                          </p:val>
                                        </p:tav>
                                        <p:tav tm="100000">
                                          <p:val>
                                            <p:strVal val="#ppt_h"/>
                                          </p:val>
                                        </p:tav>
                                      </p:tavLst>
                                    </p:anim>
                                    <p:animEffect transition="in" filter="fade">
                                      <p:cBhvr>
                                        <p:cTn id="9" dur="500"/>
                                        <p:tgtEl>
                                          <p:spTgt spid="82"/>
                                        </p:tgtEl>
                                      </p:cBhvr>
                                    </p:animEffect>
                                  </p:childTnLst>
                                </p:cTn>
                              </p:par>
                              <p:par>
                                <p:cTn id="10" presetID="53" presetClass="entr" presetSubtype="16" fill="hold" nodeType="withEffect">
                                  <p:stCondLst>
                                    <p:cond delay="0"/>
                                  </p:stCondLst>
                                  <p:childTnLst>
                                    <p:set>
                                      <p:cBhvr>
                                        <p:cTn id="11" dur="1" fill="hold">
                                          <p:stCondLst>
                                            <p:cond delay="0"/>
                                          </p:stCondLst>
                                        </p:cTn>
                                        <p:tgtEl>
                                          <p:spTgt spid="85"/>
                                        </p:tgtEl>
                                        <p:attrNameLst>
                                          <p:attrName>style.visibility</p:attrName>
                                        </p:attrNameLst>
                                      </p:cBhvr>
                                      <p:to>
                                        <p:strVal val="visible"/>
                                      </p:to>
                                    </p:set>
                                    <p:anim calcmode="lin" valueType="num">
                                      <p:cBhvr>
                                        <p:cTn id="12" dur="500" fill="hold"/>
                                        <p:tgtEl>
                                          <p:spTgt spid="85"/>
                                        </p:tgtEl>
                                        <p:attrNameLst>
                                          <p:attrName>ppt_w</p:attrName>
                                        </p:attrNameLst>
                                      </p:cBhvr>
                                      <p:tavLst>
                                        <p:tav tm="0">
                                          <p:val>
                                            <p:fltVal val="0"/>
                                          </p:val>
                                        </p:tav>
                                        <p:tav tm="100000">
                                          <p:val>
                                            <p:strVal val="#ppt_w"/>
                                          </p:val>
                                        </p:tav>
                                      </p:tavLst>
                                    </p:anim>
                                    <p:anim calcmode="lin" valueType="num">
                                      <p:cBhvr>
                                        <p:cTn id="13" dur="500" fill="hold"/>
                                        <p:tgtEl>
                                          <p:spTgt spid="85"/>
                                        </p:tgtEl>
                                        <p:attrNameLst>
                                          <p:attrName>ppt_h</p:attrName>
                                        </p:attrNameLst>
                                      </p:cBhvr>
                                      <p:tavLst>
                                        <p:tav tm="0">
                                          <p:val>
                                            <p:fltVal val="0"/>
                                          </p:val>
                                        </p:tav>
                                        <p:tav tm="100000">
                                          <p:val>
                                            <p:strVal val="#ppt_h"/>
                                          </p:val>
                                        </p:tav>
                                      </p:tavLst>
                                    </p:anim>
                                    <p:animEffect transition="in" filter="fade">
                                      <p:cBhvr>
                                        <p:cTn id="14" dur="500"/>
                                        <p:tgtEl>
                                          <p:spTgt spid="85"/>
                                        </p:tgtEl>
                                      </p:cBhvr>
                                    </p:animEffect>
                                  </p:childTnLst>
                                </p:cTn>
                              </p:par>
                              <p:par>
                                <p:cTn id="15" presetID="53" presetClass="entr" presetSubtype="16"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fltVal val="0"/>
                                          </p:val>
                                        </p:tav>
                                        <p:tav tm="100000">
                                          <p:val>
                                            <p:strVal val="#ppt_h"/>
                                          </p:val>
                                        </p:tav>
                                      </p:tavLst>
                                    </p:anim>
                                    <p:animEffect transition="in" filter="fade">
                                      <p:cBhvr>
                                        <p:cTn id="19" dur="500"/>
                                        <p:tgtEl>
                                          <p:spTgt spid="24"/>
                                        </p:tgtEl>
                                      </p:cBhvr>
                                    </p:animEffect>
                                  </p:childTnLst>
                                </p:cTn>
                              </p:par>
                              <p:par>
                                <p:cTn id="20" presetID="53" presetClass="entr" presetSubtype="16"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500" fill="hold"/>
                                        <p:tgtEl>
                                          <p:spTgt spid="31"/>
                                        </p:tgtEl>
                                        <p:attrNameLst>
                                          <p:attrName>ppt_w</p:attrName>
                                        </p:attrNameLst>
                                      </p:cBhvr>
                                      <p:tavLst>
                                        <p:tav tm="0">
                                          <p:val>
                                            <p:fltVal val="0"/>
                                          </p:val>
                                        </p:tav>
                                        <p:tav tm="100000">
                                          <p:val>
                                            <p:strVal val="#ppt_w"/>
                                          </p:val>
                                        </p:tav>
                                      </p:tavLst>
                                    </p:anim>
                                    <p:anim calcmode="lin" valueType="num">
                                      <p:cBhvr>
                                        <p:cTn id="23" dur="500" fill="hold"/>
                                        <p:tgtEl>
                                          <p:spTgt spid="31"/>
                                        </p:tgtEl>
                                        <p:attrNameLst>
                                          <p:attrName>ppt_h</p:attrName>
                                        </p:attrNameLst>
                                      </p:cBhvr>
                                      <p:tavLst>
                                        <p:tav tm="0">
                                          <p:val>
                                            <p:fltVal val="0"/>
                                          </p:val>
                                        </p:tav>
                                        <p:tav tm="100000">
                                          <p:val>
                                            <p:strVal val="#ppt_h"/>
                                          </p:val>
                                        </p:tav>
                                      </p:tavLst>
                                    </p:anim>
                                    <p:animEffect transition="in" filter="fade">
                                      <p:cBhvr>
                                        <p:cTn id="24" dur="500"/>
                                        <p:tgtEl>
                                          <p:spTgt spid="31"/>
                                        </p:tgtEl>
                                      </p:cBhvr>
                                    </p:animEffect>
                                  </p:childTnLst>
                                </p:cTn>
                              </p:par>
                              <p:par>
                                <p:cTn id="25" presetID="53" presetClass="entr" presetSubtype="16"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p:cTn id="27" dur="500" fill="hold"/>
                                        <p:tgtEl>
                                          <p:spTgt spid="35"/>
                                        </p:tgtEl>
                                        <p:attrNameLst>
                                          <p:attrName>ppt_w</p:attrName>
                                        </p:attrNameLst>
                                      </p:cBhvr>
                                      <p:tavLst>
                                        <p:tav tm="0">
                                          <p:val>
                                            <p:fltVal val="0"/>
                                          </p:val>
                                        </p:tav>
                                        <p:tav tm="100000">
                                          <p:val>
                                            <p:strVal val="#ppt_w"/>
                                          </p:val>
                                        </p:tav>
                                      </p:tavLst>
                                    </p:anim>
                                    <p:anim calcmode="lin" valueType="num">
                                      <p:cBhvr>
                                        <p:cTn id="28" dur="500" fill="hold"/>
                                        <p:tgtEl>
                                          <p:spTgt spid="35"/>
                                        </p:tgtEl>
                                        <p:attrNameLst>
                                          <p:attrName>ppt_h</p:attrName>
                                        </p:attrNameLst>
                                      </p:cBhvr>
                                      <p:tavLst>
                                        <p:tav tm="0">
                                          <p:val>
                                            <p:fltVal val="0"/>
                                          </p:val>
                                        </p:tav>
                                        <p:tav tm="100000">
                                          <p:val>
                                            <p:strVal val="#ppt_h"/>
                                          </p:val>
                                        </p:tav>
                                      </p:tavLst>
                                    </p:anim>
                                    <p:animEffect transition="in" filter="fade">
                                      <p:cBhvr>
                                        <p:cTn id="29" dur="500"/>
                                        <p:tgtEl>
                                          <p:spTgt spid="35"/>
                                        </p:tgtEl>
                                      </p:cBhvr>
                                    </p:animEffect>
                                  </p:childTnLst>
                                </p:cTn>
                              </p:par>
                              <p:par>
                                <p:cTn id="30" presetID="53" presetClass="entr" presetSubtype="16"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866" y="972"/>
            <a:ext cx="12190271" cy="3321463"/>
          </a:xfrm>
          <a:prstGeom prst="rect">
            <a:avLst/>
          </a:prstGeom>
        </p:spPr>
      </p:pic>
      <p:sp>
        <p:nvSpPr>
          <p:cNvPr id="34" name="Rectangle 33"/>
          <p:cNvSpPr/>
          <p:nvPr/>
        </p:nvSpPr>
        <p:spPr bwMode="auto">
          <a:xfrm>
            <a:off x="1" y="487"/>
            <a:ext cx="12208193" cy="332194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 name="Group 13">
            <a:extLst>
              <a:ext uri="{FF2B5EF4-FFF2-40B4-BE49-F238E27FC236}">
                <a16:creationId xmlns:a16="http://schemas.microsoft.com/office/drawing/2014/main" id="{59093D50-F401-42BE-AA67-E54306E8D38A}"/>
              </a:ext>
            </a:extLst>
          </p:cNvPr>
          <p:cNvGrpSpPr/>
          <p:nvPr/>
        </p:nvGrpSpPr>
        <p:grpSpPr>
          <a:xfrm>
            <a:off x="1" y="2877375"/>
            <a:ext cx="12191377" cy="8197692"/>
            <a:chOff x="1" y="2877375"/>
            <a:chExt cx="12191377" cy="8197692"/>
          </a:xfrm>
        </p:grpSpPr>
        <p:sp>
          <p:nvSpPr>
            <p:cNvPr id="40" name="Rectangle 39"/>
            <p:cNvSpPr/>
            <p:nvPr/>
          </p:nvSpPr>
          <p:spPr bwMode="auto">
            <a:xfrm>
              <a:off x="1" y="3341337"/>
              <a:ext cx="12191377" cy="773373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 name="Group 10">
              <a:extLst>
                <a:ext uri="{FF2B5EF4-FFF2-40B4-BE49-F238E27FC236}">
                  <a16:creationId xmlns:a16="http://schemas.microsoft.com/office/drawing/2014/main" id="{012A1733-71D9-4A02-A3C1-42208DCF17B5}"/>
                </a:ext>
              </a:extLst>
            </p:cNvPr>
            <p:cNvGrpSpPr/>
            <p:nvPr/>
          </p:nvGrpSpPr>
          <p:grpSpPr>
            <a:xfrm>
              <a:off x="1" y="2877375"/>
              <a:ext cx="12191377" cy="2000370"/>
              <a:chOff x="1" y="2877375"/>
              <a:chExt cx="12191377" cy="2000370"/>
            </a:xfrm>
          </p:grpSpPr>
          <p:cxnSp>
            <p:nvCxnSpPr>
              <p:cNvPr id="13" name="Straight Connector 12"/>
              <p:cNvCxnSpPr/>
              <p:nvPr/>
            </p:nvCxnSpPr>
            <p:spPr>
              <a:xfrm>
                <a:off x="1" y="3313058"/>
                <a:ext cx="12191377" cy="0"/>
              </a:xfrm>
              <a:prstGeom prst="line">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E5C9DD03-2810-4A50-86E3-71D6389CB6D3}"/>
                  </a:ext>
                </a:extLst>
              </p:cNvPr>
              <p:cNvGrpSpPr/>
              <p:nvPr/>
            </p:nvGrpSpPr>
            <p:grpSpPr>
              <a:xfrm>
                <a:off x="269241" y="2877375"/>
                <a:ext cx="11655840" cy="2000370"/>
                <a:chOff x="269241" y="2877375"/>
                <a:chExt cx="11655840" cy="2000370"/>
              </a:xfrm>
            </p:grpSpPr>
            <p:sp>
              <p:nvSpPr>
                <p:cNvPr id="58" name="TextBox 57">
                  <a:extLst>
                    <a:ext uri="{FF2B5EF4-FFF2-40B4-BE49-F238E27FC236}">
                      <a16:creationId xmlns:a16="http://schemas.microsoft.com/office/drawing/2014/main" id="{CE91784E-6166-4157-A086-47AF5829C291}"/>
                    </a:ext>
                  </a:extLst>
                </p:cNvPr>
                <p:cNvSpPr txBox="1"/>
                <p:nvPr/>
              </p:nvSpPr>
              <p:spPr>
                <a:xfrm>
                  <a:off x="269241" y="4026796"/>
                  <a:ext cx="1927313" cy="561126"/>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60" name="TextBox 59">
                  <a:extLst>
                    <a:ext uri="{FF2B5EF4-FFF2-40B4-BE49-F238E27FC236}">
                      <a16:creationId xmlns:a16="http://schemas.microsoft.com/office/drawing/2014/main" id="{EBF9DA2E-9908-4721-8CFB-B175F2E0DBF3}"/>
                    </a:ext>
                  </a:extLst>
                </p:cNvPr>
                <p:cNvSpPr txBox="1"/>
                <p:nvPr/>
              </p:nvSpPr>
              <p:spPr>
                <a:xfrm>
                  <a:off x="2214946" y="4026796"/>
                  <a:ext cx="1927313" cy="561126"/>
                </a:xfrm>
                <a:prstGeom prst="rect">
                  <a:avLst/>
                </a:prstGeom>
                <a:noFill/>
              </p:spPr>
              <p:txBody>
                <a:bodyPr wrap="square" lIns="179234" tIns="143388" rIns="89642"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61" name="TextBox 60">
                  <a:extLst>
                    <a:ext uri="{FF2B5EF4-FFF2-40B4-BE49-F238E27FC236}">
                      <a16:creationId xmlns:a16="http://schemas.microsoft.com/office/drawing/2014/main" id="{12D34DFA-7FCB-40A0-9A5D-0BF1796CA128}"/>
                    </a:ext>
                  </a:extLst>
                </p:cNvPr>
                <p:cNvSpPr txBox="1"/>
                <p:nvPr/>
              </p:nvSpPr>
              <p:spPr>
                <a:xfrm>
                  <a:off x="6106357" y="4026796"/>
                  <a:ext cx="1927313" cy="561126"/>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
              <p:nvSpPr>
                <p:cNvPr id="62" name="TextBox 61">
                  <a:extLst>
                    <a:ext uri="{FF2B5EF4-FFF2-40B4-BE49-F238E27FC236}">
                      <a16:creationId xmlns:a16="http://schemas.microsoft.com/office/drawing/2014/main" id="{31DCBD62-25AE-40EF-89E0-40A1DDD1760D}"/>
                    </a:ext>
                  </a:extLst>
                </p:cNvPr>
                <p:cNvSpPr txBox="1"/>
                <p:nvPr/>
              </p:nvSpPr>
              <p:spPr>
                <a:xfrm>
                  <a:off x="4160652" y="4026796"/>
                  <a:ext cx="1927313" cy="850949"/>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a:p>
                  <a:pPr marL="0" marR="0" lvl="0" indent="0" algn="ctr" defTabSz="896042"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a:ea typeface="+mn-ea"/>
                    <a:cs typeface="+mn-cs"/>
                  </a:endParaRPr>
                </a:p>
              </p:txBody>
            </p:sp>
            <p:sp>
              <p:nvSpPr>
                <p:cNvPr id="63" name="TextBox 62">
                  <a:extLst>
                    <a:ext uri="{FF2B5EF4-FFF2-40B4-BE49-F238E27FC236}">
                      <a16:creationId xmlns:a16="http://schemas.microsoft.com/office/drawing/2014/main" id="{47003A06-BE7C-4D55-AA62-A0026C225076}"/>
                    </a:ext>
                  </a:extLst>
                </p:cNvPr>
                <p:cNvSpPr txBox="1"/>
                <p:nvPr/>
              </p:nvSpPr>
              <p:spPr>
                <a:xfrm>
                  <a:off x="9997768" y="4026796"/>
                  <a:ext cx="1927313" cy="561126"/>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64" name="TextBox 63">
                  <a:extLst>
                    <a:ext uri="{FF2B5EF4-FFF2-40B4-BE49-F238E27FC236}">
                      <a16:creationId xmlns:a16="http://schemas.microsoft.com/office/drawing/2014/main" id="{B8F0997B-D49E-448D-B177-57D49E5CA910}"/>
                    </a:ext>
                  </a:extLst>
                </p:cNvPr>
                <p:cNvSpPr txBox="1"/>
                <p:nvPr/>
              </p:nvSpPr>
              <p:spPr>
                <a:xfrm>
                  <a:off x="8052063" y="4026796"/>
                  <a:ext cx="1927313" cy="561126"/>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nvGrpSpPr>
                <p:cNvPr id="65" name="Group 64">
                  <a:extLst>
                    <a:ext uri="{FF2B5EF4-FFF2-40B4-BE49-F238E27FC236}">
                      <a16:creationId xmlns:a16="http://schemas.microsoft.com/office/drawing/2014/main" id="{953C3725-7B08-4406-A5F4-8C845F770ADB}"/>
                    </a:ext>
                  </a:extLst>
                </p:cNvPr>
                <p:cNvGrpSpPr/>
                <p:nvPr/>
              </p:nvGrpSpPr>
              <p:grpSpPr>
                <a:xfrm>
                  <a:off x="695042" y="2877375"/>
                  <a:ext cx="1075710" cy="1075710"/>
                  <a:chOff x="1635346" y="1767983"/>
                  <a:chExt cx="1287898" cy="1287898"/>
                </a:xfrm>
              </p:grpSpPr>
              <p:sp>
                <p:nvSpPr>
                  <p:cNvPr id="66" name="Oval 65">
                    <a:extLst>
                      <a:ext uri="{FF2B5EF4-FFF2-40B4-BE49-F238E27FC236}">
                        <a16:creationId xmlns:a16="http://schemas.microsoft.com/office/drawing/2014/main" id="{FF88583A-A4B5-472C-BD1D-F304D7A13E6C}"/>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67" name="Picture 66">
                    <a:extLst>
                      <a:ext uri="{FF2B5EF4-FFF2-40B4-BE49-F238E27FC236}">
                        <a16:creationId xmlns:a16="http://schemas.microsoft.com/office/drawing/2014/main" id="{66041E24-20F9-4B40-8784-639454BA7D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68" name="Group 67">
                  <a:extLst>
                    <a:ext uri="{FF2B5EF4-FFF2-40B4-BE49-F238E27FC236}">
                      <a16:creationId xmlns:a16="http://schemas.microsoft.com/office/drawing/2014/main" id="{23CACF17-48E4-4C32-B3A9-4A74D7D7381F}"/>
                    </a:ext>
                  </a:extLst>
                </p:cNvPr>
                <p:cNvGrpSpPr/>
                <p:nvPr/>
              </p:nvGrpSpPr>
              <p:grpSpPr>
                <a:xfrm>
                  <a:off x="2640748" y="2877375"/>
                  <a:ext cx="1075710" cy="1075710"/>
                  <a:chOff x="1920558" y="3040063"/>
                  <a:chExt cx="1097280" cy="1097280"/>
                </a:xfrm>
              </p:grpSpPr>
              <p:sp>
                <p:nvSpPr>
                  <p:cNvPr id="69" name="Oval 68">
                    <a:extLst>
                      <a:ext uri="{FF2B5EF4-FFF2-40B4-BE49-F238E27FC236}">
                        <a16:creationId xmlns:a16="http://schemas.microsoft.com/office/drawing/2014/main" id="{BD8F3FDB-419F-4C7B-83F9-DBA899666553}"/>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0" name="Picture 69">
                    <a:extLst>
                      <a:ext uri="{FF2B5EF4-FFF2-40B4-BE49-F238E27FC236}">
                        <a16:creationId xmlns:a16="http://schemas.microsoft.com/office/drawing/2014/main" id="{6069CFDB-2A3C-4C63-9040-F039D20CED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71" name="Group 70">
                  <a:extLst>
                    <a:ext uri="{FF2B5EF4-FFF2-40B4-BE49-F238E27FC236}">
                      <a16:creationId xmlns:a16="http://schemas.microsoft.com/office/drawing/2014/main" id="{1679D710-ECAD-4807-8C9D-F726F017C9D9}"/>
                    </a:ext>
                  </a:extLst>
                </p:cNvPr>
                <p:cNvGrpSpPr/>
                <p:nvPr/>
              </p:nvGrpSpPr>
              <p:grpSpPr>
                <a:xfrm>
                  <a:off x="4586453" y="2877375"/>
                  <a:ext cx="1075710" cy="1075710"/>
                  <a:chOff x="4678421" y="2934576"/>
                  <a:chExt cx="1097280" cy="1097280"/>
                </a:xfrm>
              </p:grpSpPr>
              <p:sp>
                <p:nvSpPr>
                  <p:cNvPr id="72" name="Oval 71">
                    <a:extLst>
                      <a:ext uri="{FF2B5EF4-FFF2-40B4-BE49-F238E27FC236}">
                        <a16:creationId xmlns:a16="http://schemas.microsoft.com/office/drawing/2014/main" id="{6BCB59D9-7935-4F99-921E-A0780D6CA143}"/>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3" name="Picture 72">
                    <a:extLst>
                      <a:ext uri="{FF2B5EF4-FFF2-40B4-BE49-F238E27FC236}">
                        <a16:creationId xmlns:a16="http://schemas.microsoft.com/office/drawing/2014/main" id="{FB67341E-D5ED-422A-B1B9-9006EBF9C3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74" name="Group 73">
                  <a:extLst>
                    <a:ext uri="{FF2B5EF4-FFF2-40B4-BE49-F238E27FC236}">
                      <a16:creationId xmlns:a16="http://schemas.microsoft.com/office/drawing/2014/main" id="{9AE152EF-46CB-4AD1-8C8E-73F3CE7FD165}"/>
                    </a:ext>
                  </a:extLst>
                </p:cNvPr>
                <p:cNvGrpSpPr/>
                <p:nvPr/>
              </p:nvGrpSpPr>
              <p:grpSpPr>
                <a:xfrm>
                  <a:off x="6532159" y="2877375"/>
                  <a:ext cx="1075710" cy="1075710"/>
                  <a:chOff x="6663142" y="2934576"/>
                  <a:chExt cx="1097280" cy="1097280"/>
                </a:xfrm>
              </p:grpSpPr>
              <p:sp>
                <p:nvSpPr>
                  <p:cNvPr id="75" name="Oval 74">
                    <a:extLst>
                      <a:ext uri="{FF2B5EF4-FFF2-40B4-BE49-F238E27FC236}">
                        <a16:creationId xmlns:a16="http://schemas.microsoft.com/office/drawing/2014/main" id="{66C2DE71-0251-41A4-820E-E054D8CD3DD7}"/>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6" name="Picture 75">
                    <a:extLst>
                      <a:ext uri="{FF2B5EF4-FFF2-40B4-BE49-F238E27FC236}">
                        <a16:creationId xmlns:a16="http://schemas.microsoft.com/office/drawing/2014/main" id="{E45145AF-D941-42F3-9EEE-A79D940D92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77" name="Group 76">
                  <a:extLst>
                    <a:ext uri="{FF2B5EF4-FFF2-40B4-BE49-F238E27FC236}">
                      <a16:creationId xmlns:a16="http://schemas.microsoft.com/office/drawing/2014/main" id="{356DAF8E-89B1-4760-9B8F-70C97C8B2E1C}"/>
                    </a:ext>
                  </a:extLst>
                </p:cNvPr>
                <p:cNvGrpSpPr/>
                <p:nvPr/>
              </p:nvGrpSpPr>
              <p:grpSpPr>
                <a:xfrm>
                  <a:off x="8482009" y="2877375"/>
                  <a:ext cx="1075710" cy="1075710"/>
                  <a:chOff x="8652091" y="2934576"/>
                  <a:chExt cx="1097280" cy="1097280"/>
                </a:xfrm>
              </p:grpSpPr>
              <p:sp>
                <p:nvSpPr>
                  <p:cNvPr id="78" name="Oval 77">
                    <a:extLst>
                      <a:ext uri="{FF2B5EF4-FFF2-40B4-BE49-F238E27FC236}">
                        <a16:creationId xmlns:a16="http://schemas.microsoft.com/office/drawing/2014/main" id="{DC6FDB43-F109-4752-B216-5E88A370CF88}"/>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9" name="Picture 78">
                    <a:extLst>
                      <a:ext uri="{FF2B5EF4-FFF2-40B4-BE49-F238E27FC236}">
                        <a16:creationId xmlns:a16="http://schemas.microsoft.com/office/drawing/2014/main" id="{FE935B43-20C9-4DF8-BCD4-64176FF416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80" name="Group 79">
                  <a:extLst>
                    <a:ext uri="{FF2B5EF4-FFF2-40B4-BE49-F238E27FC236}">
                      <a16:creationId xmlns:a16="http://schemas.microsoft.com/office/drawing/2014/main" id="{C5A076B6-6873-4494-8A0B-3AC9B12565CC}"/>
                    </a:ext>
                  </a:extLst>
                </p:cNvPr>
                <p:cNvGrpSpPr/>
                <p:nvPr/>
              </p:nvGrpSpPr>
              <p:grpSpPr>
                <a:xfrm>
                  <a:off x="10423569" y="2877375"/>
                  <a:ext cx="1075710" cy="1075710"/>
                  <a:chOff x="10632583" y="2934576"/>
                  <a:chExt cx="1097280" cy="1097280"/>
                </a:xfrm>
              </p:grpSpPr>
              <p:sp>
                <p:nvSpPr>
                  <p:cNvPr id="81" name="Oval 80">
                    <a:extLst>
                      <a:ext uri="{FF2B5EF4-FFF2-40B4-BE49-F238E27FC236}">
                        <a16:creationId xmlns:a16="http://schemas.microsoft.com/office/drawing/2014/main" id="{AEB5E3B2-A55F-4783-8BE2-05F991E1EF06}"/>
                      </a:ext>
                    </a:extLst>
                  </p:cNvPr>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2" name="Picture 81">
                    <a:extLst>
                      <a:ext uri="{FF2B5EF4-FFF2-40B4-BE49-F238E27FC236}">
                        <a16:creationId xmlns:a16="http://schemas.microsoft.com/office/drawing/2014/main" id="{AF2FC403-61A1-44FD-8A9B-A1D50527D95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grpSp>
        </p:grpSp>
      </p:grpSp>
      <p:sp>
        <p:nvSpPr>
          <p:cNvPr id="41" name="Rectangle 40">
            <a:extLst>
              <a:ext uri="{FF2B5EF4-FFF2-40B4-BE49-F238E27FC236}">
                <a16:creationId xmlns:a16="http://schemas.microsoft.com/office/drawing/2014/main" id="{9B20F9EF-3ECE-4922-B5C5-E83DCFEAAEB2}"/>
              </a:ext>
            </a:extLst>
          </p:cNvPr>
          <p:cNvSpPr/>
          <p:nvPr/>
        </p:nvSpPr>
        <p:spPr>
          <a:xfrm>
            <a:off x="320250" y="1105448"/>
            <a:ext cx="7294166" cy="1069845"/>
          </a:xfrm>
          <a:prstGeom prst="rect">
            <a:avLst/>
          </a:prstGeom>
        </p:spPr>
        <p:txBody>
          <a:bodyPr wrap="square" anchor="ctr">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altLang="en-US" sz="4313"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5870"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sp>
        <p:nvSpPr>
          <p:cNvPr id="22" name="Rectangle 21">
            <a:extLst>
              <a:ext uri="{FF2B5EF4-FFF2-40B4-BE49-F238E27FC236}">
                <a16:creationId xmlns:a16="http://schemas.microsoft.com/office/drawing/2014/main" id="{783D0527-B5A1-46EA-BF75-DE500132D537}"/>
              </a:ext>
            </a:extLst>
          </p:cNvPr>
          <p:cNvSpPr/>
          <p:nvPr/>
        </p:nvSpPr>
        <p:spPr>
          <a:xfrm>
            <a:off x="204598" y="3094559"/>
            <a:ext cx="2065864" cy="1955022"/>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Computer Vision</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Content Moderator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Emotion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Face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 Indexer</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Custom Vision Service</a:t>
            </a:r>
          </a:p>
        </p:txBody>
      </p:sp>
      <p:sp>
        <p:nvSpPr>
          <p:cNvPr id="23" name="Rectangle 22">
            <a:extLst>
              <a:ext uri="{FF2B5EF4-FFF2-40B4-BE49-F238E27FC236}">
                <a16:creationId xmlns:a16="http://schemas.microsoft.com/office/drawing/2014/main" id="{24A98663-CEF7-4FEB-ABD7-903ED71EE06B}"/>
              </a:ext>
            </a:extLst>
          </p:cNvPr>
          <p:cNvSpPr/>
          <p:nvPr/>
        </p:nvSpPr>
        <p:spPr>
          <a:xfrm>
            <a:off x="9896450" y="3094558"/>
            <a:ext cx="2120283" cy="297293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Prague (gesture)</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Cuzco (events)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Johannesburg (routing)</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Nanjing (isochrones)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Abu Dhabi (distance matrix)</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Wollongong (location)</a:t>
            </a:r>
          </a:p>
        </p:txBody>
      </p:sp>
      <p:sp>
        <p:nvSpPr>
          <p:cNvPr id="24" name="TextBox 23">
            <a:extLst>
              <a:ext uri="{FF2B5EF4-FFF2-40B4-BE49-F238E27FC236}">
                <a16:creationId xmlns:a16="http://schemas.microsoft.com/office/drawing/2014/main" id="{DC30CF8F-5F93-4B72-9C19-F0F08B309A74}"/>
              </a:ext>
            </a:extLst>
          </p:cNvPr>
          <p:cNvSpPr txBox="1"/>
          <p:nvPr/>
        </p:nvSpPr>
        <p:spPr>
          <a:xfrm>
            <a:off x="8165724" y="3094557"/>
            <a:ext cx="1726629" cy="2474156"/>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Autosuggest</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Image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News Search</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Video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Web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Entity Search</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Custom Search</a:t>
            </a:r>
          </a:p>
        </p:txBody>
      </p:sp>
      <p:sp>
        <p:nvSpPr>
          <p:cNvPr id="25" name="TextBox 24">
            <a:extLst>
              <a:ext uri="{FF2B5EF4-FFF2-40B4-BE49-F238E27FC236}">
                <a16:creationId xmlns:a16="http://schemas.microsoft.com/office/drawing/2014/main" id="{2CCAC2F6-60F1-4865-A26A-CE66858E9DB1}"/>
              </a:ext>
            </a:extLst>
          </p:cNvPr>
          <p:cNvSpPr txBox="1"/>
          <p:nvPr/>
        </p:nvSpPr>
        <p:spPr>
          <a:xfrm>
            <a:off x="6064731" y="3094557"/>
            <a:ext cx="2034916" cy="2348437"/>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Academic Knowledge</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Entity Linking</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 Exploration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Recommendations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QnA Maker</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Custom Decision Service</a:t>
            </a:r>
          </a:p>
        </p:txBody>
      </p:sp>
      <p:sp>
        <p:nvSpPr>
          <p:cNvPr id="26" name="TextBox 25">
            <a:extLst>
              <a:ext uri="{FF2B5EF4-FFF2-40B4-BE49-F238E27FC236}">
                <a16:creationId xmlns:a16="http://schemas.microsoft.com/office/drawing/2014/main" id="{05B8950C-DFBF-48B3-A7C4-EE908C1491D7}"/>
              </a:ext>
            </a:extLst>
          </p:cNvPr>
          <p:cNvSpPr txBox="1"/>
          <p:nvPr/>
        </p:nvSpPr>
        <p:spPr>
          <a:xfrm>
            <a:off x="4155594" y="3094558"/>
            <a:ext cx="1954183" cy="2897588"/>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Spell Check</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Linguistic Analysis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Text Analytics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Translator Text </a:t>
            </a:r>
            <a:b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&amp; Speech</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Web Language Model</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 Understanding </a:t>
            </a:r>
          </a:p>
          <a:p>
            <a:pPr marL="0" marR="0" lvl="0" indent="0" algn="ctr" defTabSz="914139" rtl="0" eaLnBrk="1" fontAlgn="auto" latinLnBrk="0" hangingPunct="1">
              <a:lnSpc>
                <a:spcPct val="90000"/>
              </a:lnSpc>
              <a:spcBef>
                <a:spcPts val="0"/>
              </a:spcBef>
              <a:spcAft>
                <a:spcPts val="1400"/>
              </a:spcAft>
              <a:buClrTx/>
              <a:buSzTx/>
              <a:buFontTx/>
              <a:buNone/>
              <a:tabLst/>
              <a:defRPr/>
            </a:pPr>
            <a:endPar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9" name="TextBox 28">
            <a:extLst>
              <a:ext uri="{FF2B5EF4-FFF2-40B4-BE49-F238E27FC236}">
                <a16:creationId xmlns:a16="http://schemas.microsoft.com/office/drawing/2014/main" id="{B657DF13-1FA1-49C7-907E-5403C8DF564F}"/>
              </a:ext>
            </a:extLst>
          </p:cNvPr>
          <p:cNvSpPr txBox="1"/>
          <p:nvPr/>
        </p:nvSpPr>
        <p:spPr>
          <a:xfrm>
            <a:off x="2264080" y="3085784"/>
            <a:ext cx="1867140" cy="1366721"/>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Speech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Speaker Recognition</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Custom Speech Service</a:t>
            </a:r>
          </a:p>
        </p:txBody>
      </p:sp>
      <p:sp>
        <p:nvSpPr>
          <p:cNvPr id="5" name="Rectangle 4">
            <a:extLst>
              <a:ext uri="{FF2B5EF4-FFF2-40B4-BE49-F238E27FC236}">
                <a16:creationId xmlns:a16="http://schemas.microsoft.com/office/drawing/2014/main" id="{88A9F85D-A654-497F-96CE-7C776352D063}"/>
              </a:ext>
            </a:extLst>
          </p:cNvPr>
          <p:cNvSpPr/>
          <p:nvPr/>
        </p:nvSpPr>
        <p:spPr bwMode="auto">
          <a:xfrm>
            <a:off x="0" y="6412415"/>
            <a:ext cx="12192000" cy="9703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266569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16000" decel="84000" fill="hold" grpId="0" nodeType="afterEffect">
                                  <p:stCondLst>
                                    <p:cond delay="0"/>
                                  </p:stCondLst>
                                  <p:childTnLst>
                                    <p:animMotion origin="layout" path="M -6.25E-7 -3.7037E-7 L -0.00273 -0.11643 " pathEditMode="relative" rAng="0" ptsTypes="AA">
                                      <p:cBhvr>
                                        <p:cTn id="6" dur="750" fill="hold"/>
                                        <p:tgtEl>
                                          <p:spTgt spid="41"/>
                                        </p:tgtEl>
                                        <p:attrNameLst>
                                          <p:attrName>ppt_x</p:attrName>
                                          <p:attrName>ppt_y</p:attrName>
                                        </p:attrNameLst>
                                      </p:cBhvr>
                                      <p:rCtr x="-143" y="-5833"/>
                                    </p:animMotion>
                                  </p:childTnLst>
                                </p:cTn>
                              </p:par>
                              <p:par>
                                <p:cTn id="7" presetID="64" presetClass="path" presetSubtype="0" accel="12000" decel="86667" fill="hold" nodeType="withEffect">
                                  <p:stCondLst>
                                    <p:cond delay="0"/>
                                  </p:stCondLst>
                                  <p:childTnLst>
                                    <p:animMotion origin="layout" path="M 0 3.33333E-6 L 0 -0.20787 " pathEditMode="relative" rAng="0" ptsTypes="AA">
                                      <p:cBhvr>
                                        <p:cTn id="8" dur="750" fill="hold"/>
                                        <p:tgtEl>
                                          <p:spTgt spid="14"/>
                                        </p:tgtEl>
                                        <p:attrNameLst>
                                          <p:attrName>ppt_x</p:attrName>
                                          <p:attrName>ppt_y</p:attrName>
                                        </p:attrNameLst>
                                      </p:cBhvr>
                                      <p:rCtr x="0" y="-10394"/>
                                    </p:animMotion>
                                  </p:childTnLst>
                                </p:cTn>
                              </p:par>
                            </p:childTnLst>
                          </p:cTn>
                        </p:par>
                        <p:par>
                          <p:cTn id="9" fill="hold">
                            <p:stCondLst>
                              <p:cond delay="750"/>
                            </p:stCondLst>
                            <p:childTnLst>
                              <p:par>
                                <p:cTn id="10" presetID="2" presetClass="entr" presetSubtype="4" decel="10000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ppt_x"/>
                                          </p:val>
                                        </p:tav>
                                        <p:tav tm="100000">
                                          <p:val>
                                            <p:strVal val="#ppt_x"/>
                                          </p:val>
                                        </p:tav>
                                      </p:tavLst>
                                    </p:anim>
                                    <p:anim calcmode="lin" valueType="num">
                                      <p:cBhvr additive="base">
                                        <p:cTn id="13" dur="500" fill="hold"/>
                                        <p:tgtEl>
                                          <p:spTgt spid="22"/>
                                        </p:tgtEl>
                                        <p:attrNameLst>
                                          <p:attrName>ppt_y</p:attrName>
                                        </p:attrNameLst>
                                      </p:cBhvr>
                                      <p:tavLst>
                                        <p:tav tm="0">
                                          <p:val>
                                            <p:strVal val="1+#ppt_h/2"/>
                                          </p:val>
                                        </p:tav>
                                        <p:tav tm="100000">
                                          <p:val>
                                            <p:strVal val="#ppt_y"/>
                                          </p:val>
                                        </p:tav>
                                      </p:tavLst>
                                    </p:anim>
                                  </p:childTnLst>
                                </p:cTn>
                              </p:par>
                              <p:par>
                                <p:cTn id="14" presetID="2" presetClass="entr" presetSubtype="4" decel="10000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500" fill="hold"/>
                                        <p:tgtEl>
                                          <p:spTgt spid="29"/>
                                        </p:tgtEl>
                                        <p:attrNameLst>
                                          <p:attrName>ppt_x</p:attrName>
                                        </p:attrNameLst>
                                      </p:cBhvr>
                                      <p:tavLst>
                                        <p:tav tm="0">
                                          <p:val>
                                            <p:strVal val="#ppt_x"/>
                                          </p:val>
                                        </p:tav>
                                        <p:tav tm="100000">
                                          <p:val>
                                            <p:strVal val="#ppt_x"/>
                                          </p:val>
                                        </p:tav>
                                      </p:tavLst>
                                    </p:anim>
                                    <p:anim calcmode="lin" valueType="num">
                                      <p:cBhvr additive="base">
                                        <p:cTn id="17" dur="500" fill="hold"/>
                                        <p:tgtEl>
                                          <p:spTgt spid="29"/>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fill="hold"/>
                                        <p:tgtEl>
                                          <p:spTgt spid="26"/>
                                        </p:tgtEl>
                                        <p:attrNameLst>
                                          <p:attrName>ppt_x</p:attrName>
                                        </p:attrNameLst>
                                      </p:cBhvr>
                                      <p:tavLst>
                                        <p:tav tm="0">
                                          <p:val>
                                            <p:strVal val="#ppt_x"/>
                                          </p:val>
                                        </p:tav>
                                        <p:tav tm="100000">
                                          <p:val>
                                            <p:strVal val="#ppt_x"/>
                                          </p:val>
                                        </p:tav>
                                      </p:tavLst>
                                    </p:anim>
                                    <p:anim calcmode="lin" valueType="num">
                                      <p:cBhvr additive="base">
                                        <p:cTn id="21" dur="500" fill="hold"/>
                                        <p:tgtEl>
                                          <p:spTgt spid="26"/>
                                        </p:tgtEl>
                                        <p:attrNameLst>
                                          <p:attrName>ppt_y</p:attrName>
                                        </p:attrNameLst>
                                      </p:cBhvr>
                                      <p:tavLst>
                                        <p:tav tm="0">
                                          <p:val>
                                            <p:strVal val="1+#ppt_h/2"/>
                                          </p:val>
                                        </p:tav>
                                        <p:tav tm="100000">
                                          <p:val>
                                            <p:strVal val="#ppt_y"/>
                                          </p:val>
                                        </p:tav>
                                      </p:tavLst>
                                    </p:anim>
                                  </p:childTnLst>
                                </p:cTn>
                              </p:par>
                              <p:par>
                                <p:cTn id="22" presetID="2" presetClass="entr" presetSubtype="4" decel="10000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additive="base">
                                        <p:cTn id="24" dur="500" fill="hold"/>
                                        <p:tgtEl>
                                          <p:spTgt spid="25"/>
                                        </p:tgtEl>
                                        <p:attrNameLst>
                                          <p:attrName>ppt_x</p:attrName>
                                        </p:attrNameLst>
                                      </p:cBhvr>
                                      <p:tavLst>
                                        <p:tav tm="0">
                                          <p:val>
                                            <p:strVal val="#ppt_x"/>
                                          </p:val>
                                        </p:tav>
                                        <p:tav tm="100000">
                                          <p:val>
                                            <p:strVal val="#ppt_x"/>
                                          </p:val>
                                        </p:tav>
                                      </p:tavLst>
                                    </p:anim>
                                    <p:anim calcmode="lin" valueType="num">
                                      <p:cBhvr additive="base">
                                        <p:cTn id="25" dur="500" fill="hold"/>
                                        <p:tgtEl>
                                          <p:spTgt spid="25"/>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additive="base">
                                        <p:cTn id="28" dur="500" fill="hold"/>
                                        <p:tgtEl>
                                          <p:spTgt spid="24"/>
                                        </p:tgtEl>
                                        <p:attrNameLst>
                                          <p:attrName>ppt_x</p:attrName>
                                        </p:attrNameLst>
                                      </p:cBhvr>
                                      <p:tavLst>
                                        <p:tav tm="0">
                                          <p:val>
                                            <p:strVal val="#ppt_x"/>
                                          </p:val>
                                        </p:tav>
                                        <p:tav tm="100000">
                                          <p:val>
                                            <p:strVal val="#ppt_x"/>
                                          </p:val>
                                        </p:tav>
                                      </p:tavLst>
                                    </p:anim>
                                    <p:anim calcmode="lin" valueType="num">
                                      <p:cBhvr additive="base">
                                        <p:cTn id="29" dur="500" fill="hold"/>
                                        <p:tgtEl>
                                          <p:spTgt spid="24"/>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ppt_x"/>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22" grpId="0" uiExpand="1"/>
      <p:bldP spid="23" grpId="0" uiExpand="1"/>
      <p:bldP spid="24" grpId="0" uiExpand="1"/>
      <p:bldP spid="25" grpId="0" uiExpand="1"/>
      <p:bldP spid="26" grpId="0" uiExpand="1"/>
      <p:bldP spid="29" grpId="0" uiExpan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2595" y="1947"/>
            <a:ext cx="12186813" cy="3311113"/>
          </a:xfrm>
          <a:prstGeom prst="rect">
            <a:avLst/>
          </a:prstGeom>
        </p:spPr>
      </p:pic>
      <p:sp>
        <p:nvSpPr>
          <p:cNvPr id="106" name="Rectangle 105"/>
          <p:cNvSpPr/>
          <p:nvPr/>
        </p:nvSpPr>
        <p:spPr bwMode="auto">
          <a:xfrm>
            <a:off x="107" y="974"/>
            <a:ext cx="12204730" cy="331888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578"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C3FF6ACC-AAB8-45F0-A48C-8990BEC63DA6}"/>
              </a:ext>
            </a:extLst>
          </p:cNvPr>
          <p:cNvSpPr/>
          <p:nvPr/>
        </p:nvSpPr>
        <p:spPr bwMode="auto">
          <a:xfrm>
            <a:off x="865" y="1915270"/>
            <a:ext cx="12206461" cy="49546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35423A66-77B0-4626-B683-AD6F7F6BFA38}"/>
              </a:ext>
            </a:extLst>
          </p:cNvPr>
          <p:cNvCxnSpPr/>
          <p:nvPr/>
        </p:nvCxnSpPr>
        <p:spPr>
          <a:xfrm>
            <a:off x="866" y="1892816"/>
            <a:ext cx="12208193"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6EEAB991-B35D-4B05-B97B-2F0BE297769D}"/>
              </a:ext>
            </a:extLst>
          </p:cNvPr>
          <p:cNvSpPr/>
          <p:nvPr/>
        </p:nvSpPr>
        <p:spPr>
          <a:xfrm>
            <a:off x="291226" y="307823"/>
            <a:ext cx="7294166" cy="1069845"/>
          </a:xfrm>
          <a:prstGeom prst="rect">
            <a:avLst/>
          </a:prstGeom>
        </p:spPr>
        <p:txBody>
          <a:bodyPr wrap="square" anchor="ctr">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altLang="en-US" sz="4313"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5870"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grpSp>
        <p:nvGrpSpPr>
          <p:cNvPr id="3" name="Group 2">
            <a:extLst>
              <a:ext uri="{FF2B5EF4-FFF2-40B4-BE49-F238E27FC236}">
                <a16:creationId xmlns:a16="http://schemas.microsoft.com/office/drawing/2014/main" id="{B5401096-8C4F-4155-AE4F-41F5915C59AC}"/>
              </a:ext>
            </a:extLst>
          </p:cNvPr>
          <p:cNvGrpSpPr/>
          <p:nvPr/>
        </p:nvGrpSpPr>
        <p:grpSpPr>
          <a:xfrm>
            <a:off x="108" y="5739616"/>
            <a:ext cx="12320319" cy="1117899"/>
            <a:chOff x="-758" y="5739943"/>
            <a:chExt cx="12322067" cy="1118057"/>
          </a:xfrm>
        </p:grpSpPr>
        <p:sp>
          <p:nvSpPr>
            <p:cNvPr id="49" name="Rectangle 48">
              <a:extLst>
                <a:ext uri="{FF2B5EF4-FFF2-40B4-BE49-F238E27FC236}">
                  <a16:creationId xmlns:a16="http://schemas.microsoft.com/office/drawing/2014/main" id="{E45A59E1-17F9-4C13-99B2-AECA410E55F6}"/>
                </a:ext>
              </a:extLst>
            </p:cNvPr>
            <p:cNvSpPr/>
            <p:nvPr/>
          </p:nvSpPr>
          <p:spPr bwMode="auto">
            <a:xfrm>
              <a:off x="-758" y="6105236"/>
              <a:ext cx="12322067" cy="7527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59941348-D0C4-4DC0-9594-B4CA0C8476E8}"/>
                </a:ext>
              </a:extLst>
            </p:cNvPr>
            <p:cNvSpPr/>
            <p:nvPr/>
          </p:nvSpPr>
          <p:spPr>
            <a:xfrm>
              <a:off x="320055" y="6114142"/>
              <a:ext cx="1808220" cy="54438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Custom Vision </a:t>
              </a:r>
              <a:b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Service</a:t>
              </a:r>
            </a:p>
          </p:txBody>
        </p:sp>
        <p:sp>
          <p:nvSpPr>
            <p:cNvPr id="52" name="Rectangle 51">
              <a:extLst>
                <a:ext uri="{FF2B5EF4-FFF2-40B4-BE49-F238E27FC236}">
                  <a16:creationId xmlns:a16="http://schemas.microsoft.com/office/drawing/2014/main" id="{A08D3319-250A-42A8-A432-8541170D5C12}"/>
                </a:ext>
              </a:extLst>
            </p:cNvPr>
            <p:cNvSpPr/>
            <p:nvPr/>
          </p:nvSpPr>
          <p:spPr>
            <a:xfrm>
              <a:off x="2146354" y="6114142"/>
              <a:ext cx="2079636" cy="54438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Speech</a:t>
              </a:r>
              <a:b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Service</a:t>
              </a:r>
            </a:p>
          </p:txBody>
        </p:sp>
        <p:sp>
          <p:nvSpPr>
            <p:cNvPr id="53" name="Rectangle 52">
              <a:extLst>
                <a:ext uri="{FF2B5EF4-FFF2-40B4-BE49-F238E27FC236}">
                  <a16:creationId xmlns:a16="http://schemas.microsoft.com/office/drawing/2014/main" id="{0E4C40D1-2A64-41D0-8DA6-5BA240BF17B5}"/>
                </a:ext>
              </a:extLst>
            </p:cNvPr>
            <p:cNvSpPr/>
            <p:nvPr/>
          </p:nvSpPr>
          <p:spPr>
            <a:xfrm>
              <a:off x="4302438" y="6114142"/>
              <a:ext cx="1634872" cy="54438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Language Understanding</a:t>
              </a:r>
            </a:p>
          </p:txBody>
        </p:sp>
        <p:sp>
          <p:nvSpPr>
            <p:cNvPr id="54" name="Rectangle 53">
              <a:extLst>
                <a:ext uri="{FF2B5EF4-FFF2-40B4-BE49-F238E27FC236}">
                  <a16:creationId xmlns:a16="http://schemas.microsoft.com/office/drawing/2014/main" id="{F8208056-B280-4E4A-BC67-BB38162018F1}"/>
                </a:ext>
              </a:extLst>
            </p:cNvPr>
            <p:cNvSpPr/>
            <p:nvPr/>
          </p:nvSpPr>
          <p:spPr>
            <a:xfrm>
              <a:off x="6220865" y="6114142"/>
              <a:ext cx="1696284" cy="54438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Decision Service</a:t>
              </a:r>
            </a:p>
          </p:txBody>
        </p:sp>
        <p:sp>
          <p:nvSpPr>
            <p:cNvPr id="55" name="Rectangle 54">
              <a:extLst>
                <a:ext uri="{FF2B5EF4-FFF2-40B4-BE49-F238E27FC236}">
                  <a16:creationId xmlns:a16="http://schemas.microsoft.com/office/drawing/2014/main" id="{2E9100BB-4048-4640-9686-CD28CA395ADA}"/>
                </a:ext>
              </a:extLst>
            </p:cNvPr>
            <p:cNvSpPr/>
            <p:nvPr/>
          </p:nvSpPr>
          <p:spPr>
            <a:xfrm>
              <a:off x="8122843" y="6114142"/>
              <a:ext cx="1785752" cy="54438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Bing Custom Search</a:t>
              </a:r>
            </a:p>
          </p:txBody>
        </p:sp>
        <p:sp>
          <p:nvSpPr>
            <p:cNvPr id="56" name="Rectangle 55">
              <a:extLst>
                <a:ext uri="{FF2B5EF4-FFF2-40B4-BE49-F238E27FC236}">
                  <a16:creationId xmlns:a16="http://schemas.microsoft.com/office/drawing/2014/main" id="{FB5EDB23-8F45-4E60-A7EB-07BA5C6863E2}"/>
                </a:ext>
              </a:extLst>
            </p:cNvPr>
            <p:cNvSpPr/>
            <p:nvPr/>
          </p:nvSpPr>
          <p:spPr>
            <a:xfrm>
              <a:off x="0" y="5739943"/>
              <a:ext cx="2501989" cy="31835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1" i="0" u="none" strike="noStrike" kern="1200" cap="none" spc="50" normalizeH="0" baseline="0" noProof="0" dirty="0">
                  <a:ln>
                    <a:noFill/>
                  </a:ln>
                  <a:gradFill>
                    <a:gsLst>
                      <a:gs pos="95556">
                        <a:srgbClr val="0078D7"/>
                      </a:gs>
                      <a:gs pos="50000">
                        <a:srgbClr val="0078D7"/>
                      </a:gs>
                    </a:gsLst>
                    <a:lin ang="0" scaled="0"/>
                  </a:gradFill>
                  <a:effectLst/>
                  <a:uLnTx/>
                  <a:uFillTx/>
                  <a:latin typeface="Segoe UI" panose="020B0502040204020203" pitchFamily="34" charset="0"/>
                  <a:ea typeface="+mn-ea"/>
                  <a:cs typeface="Segoe UI" panose="020B0502040204020203" pitchFamily="34" charset="0"/>
                </a:rPr>
                <a:t>CUSTOMIZATION</a:t>
              </a:r>
            </a:p>
          </p:txBody>
        </p:sp>
      </p:grpSp>
      <p:sp>
        <p:nvSpPr>
          <p:cNvPr id="61" name="TextBox 60">
            <a:extLst>
              <a:ext uri="{FF2B5EF4-FFF2-40B4-BE49-F238E27FC236}">
                <a16:creationId xmlns:a16="http://schemas.microsoft.com/office/drawing/2014/main" id="{B9C8E9DF-01D1-48EF-9821-B67F419B22A3}"/>
              </a:ext>
            </a:extLst>
          </p:cNvPr>
          <p:cNvSpPr txBox="1"/>
          <p:nvPr/>
        </p:nvSpPr>
        <p:spPr>
          <a:xfrm>
            <a:off x="270068" y="2601568"/>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62" name="TextBox 61">
            <a:extLst>
              <a:ext uri="{FF2B5EF4-FFF2-40B4-BE49-F238E27FC236}">
                <a16:creationId xmlns:a16="http://schemas.microsoft.com/office/drawing/2014/main" id="{A52CD59A-0EF4-41CD-A231-0B6326EAC669}"/>
              </a:ext>
            </a:extLst>
          </p:cNvPr>
          <p:cNvSpPr txBox="1"/>
          <p:nvPr/>
        </p:nvSpPr>
        <p:spPr>
          <a:xfrm>
            <a:off x="2215498" y="2601568"/>
            <a:ext cx="1927040" cy="561051"/>
          </a:xfrm>
          <a:prstGeom prst="rect">
            <a:avLst/>
          </a:prstGeom>
          <a:noFill/>
        </p:spPr>
        <p:txBody>
          <a:bodyPr wrap="square" lIns="179208" tIns="143367" rIns="89630"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63" name="TextBox 62">
            <a:extLst>
              <a:ext uri="{FF2B5EF4-FFF2-40B4-BE49-F238E27FC236}">
                <a16:creationId xmlns:a16="http://schemas.microsoft.com/office/drawing/2014/main" id="{A1EE29C2-DD81-4D48-9ED8-65E2033BD5D4}"/>
              </a:ext>
            </a:extLst>
          </p:cNvPr>
          <p:cNvSpPr txBox="1"/>
          <p:nvPr/>
        </p:nvSpPr>
        <p:spPr>
          <a:xfrm>
            <a:off x="6106357" y="2601568"/>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
        <p:nvSpPr>
          <p:cNvPr id="64" name="TextBox 63">
            <a:extLst>
              <a:ext uri="{FF2B5EF4-FFF2-40B4-BE49-F238E27FC236}">
                <a16:creationId xmlns:a16="http://schemas.microsoft.com/office/drawing/2014/main" id="{1520BD20-D445-4B92-9093-91616BF64635}"/>
              </a:ext>
            </a:extLst>
          </p:cNvPr>
          <p:cNvSpPr txBox="1"/>
          <p:nvPr/>
        </p:nvSpPr>
        <p:spPr>
          <a:xfrm>
            <a:off x="4160927" y="2601568"/>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sp>
        <p:nvSpPr>
          <p:cNvPr id="67" name="TextBox 66">
            <a:extLst>
              <a:ext uri="{FF2B5EF4-FFF2-40B4-BE49-F238E27FC236}">
                <a16:creationId xmlns:a16="http://schemas.microsoft.com/office/drawing/2014/main" id="{AE710022-0277-44E4-8165-31CE6543A4B8}"/>
              </a:ext>
            </a:extLst>
          </p:cNvPr>
          <p:cNvSpPr txBox="1"/>
          <p:nvPr/>
        </p:nvSpPr>
        <p:spPr>
          <a:xfrm>
            <a:off x="9997214" y="2601568"/>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68" name="TextBox 67">
            <a:extLst>
              <a:ext uri="{FF2B5EF4-FFF2-40B4-BE49-F238E27FC236}">
                <a16:creationId xmlns:a16="http://schemas.microsoft.com/office/drawing/2014/main" id="{EFC7D32B-44F3-44DF-9DAE-BCC52AC0A527}"/>
              </a:ext>
            </a:extLst>
          </p:cNvPr>
          <p:cNvSpPr txBox="1"/>
          <p:nvPr/>
        </p:nvSpPr>
        <p:spPr>
          <a:xfrm>
            <a:off x="8051787" y="2601568"/>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nvGrpSpPr>
          <p:cNvPr id="2" name="Group 1">
            <a:extLst>
              <a:ext uri="{FF2B5EF4-FFF2-40B4-BE49-F238E27FC236}">
                <a16:creationId xmlns:a16="http://schemas.microsoft.com/office/drawing/2014/main" id="{2F87022E-D1EC-4EB6-B3BD-953C158EE337}"/>
              </a:ext>
            </a:extLst>
          </p:cNvPr>
          <p:cNvGrpSpPr/>
          <p:nvPr/>
        </p:nvGrpSpPr>
        <p:grpSpPr>
          <a:xfrm>
            <a:off x="695042" y="1456985"/>
            <a:ext cx="10804237" cy="1075710"/>
            <a:chOff x="695042" y="2877375"/>
            <a:chExt cx="10804237" cy="1075710"/>
          </a:xfrm>
        </p:grpSpPr>
        <p:grpSp>
          <p:nvGrpSpPr>
            <p:cNvPr id="46" name="Group 45">
              <a:extLst>
                <a:ext uri="{FF2B5EF4-FFF2-40B4-BE49-F238E27FC236}">
                  <a16:creationId xmlns:a16="http://schemas.microsoft.com/office/drawing/2014/main" id="{B3CAF95E-72CA-4224-9AF3-F53765B598C1}"/>
                </a:ext>
              </a:extLst>
            </p:cNvPr>
            <p:cNvGrpSpPr/>
            <p:nvPr/>
          </p:nvGrpSpPr>
          <p:grpSpPr>
            <a:xfrm>
              <a:off x="695042" y="2877375"/>
              <a:ext cx="1075710" cy="1075710"/>
              <a:chOff x="1635346" y="1767983"/>
              <a:chExt cx="1287898" cy="1287898"/>
            </a:xfrm>
          </p:grpSpPr>
          <p:sp>
            <p:nvSpPr>
              <p:cNvPr id="47" name="Oval 46">
                <a:extLst>
                  <a:ext uri="{FF2B5EF4-FFF2-40B4-BE49-F238E27FC236}">
                    <a16:creationId xmlns:a16="http://schemas.microsoft.com/office/drawing/2014/main" id="{555830A5-3130-4DE2-AE60-4C9529DFAC75}"/>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48" name="Picture 47">
                <a:extLst>
                  <a:ext uri="{FF2B5EF4-FFF2-40B4-BE49-F238E27FC236}">
                    <a16:creationId xmlns:a16="http://schemas.microsoft.com/office/drawing/2014/main" id="{8F9FA633-EA06-4F9F-822A-4B1F089103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57" name="Group 56">
              <a:extLst>
                <a:ext uri="{FF2B5EF4-FFF2-40B4-BE49-F238E27FC236}">
                  <a16:creationId xmlns:a16="http://schemas.microsoft.com/office/drawing/2014/main" id="{81EDFAB1-6F69-410A-9E55-28233E0AB74A}"/>
                </a:ext>
              </a:extLst>
            </p:cNvPr>
            <p:cNvGrpSpPr/>
            <p:nvPr/>
          </p:nvGrpSpPr>
          <p:grpSpPr>
            <a:xfrm>
              <a:off x="2640748" y="2877375"/>
              <a:ext cx="1075710" cy="1075710"/>
              <a:chOff x="1920558" y="3040063"/>
              <a:chExt cx="1097280" cy="1097280"/>
            </a:xfrm>
          </p:grpSpPr>
          <p:sp>
            <p:nvSpPr>
              <p:cNvPr id="58" name="Oval 57">
                <a:extLst>
                  <a:ext uri="{FF2B5EF4-FFF2-40B4-BE49-F238E27FC236}">
                    <a16:creationId xmlns:a16="http://schemas.microsoft.com/office/drawing/2014/main" id="{FA465551-C2F2-442B-937F-972ED7523C93}"/>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59" name="Picture 58">
                <a:extLst>
                  <a:ext uri="{FF2B5EF4-FFF2-40B4-BE49-F238E27FC236}">
                    <a16:creationId xmlns:a16="http://schemas.microsoft.com/office/drawing/2014/main" id="{40ACE487-2B6F-4D48-ADAA-451D2CF7DE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60" name="Group 59">
              <a:extLst>
                <a:ext uri="{FF2B5EF4-FFF2-40B4-BE49-F238E27FC236}">
                  <a16:creationId xmlns:a16="http://schemas.microsoft.com/office/drawing/2014/main" id="{1BD98D88-3C57-4B80-BD49-75A90A32AD54}"/>
                </a:ext>
              </a:extLst>
            </p:cNvPr>
            <p:cNvGrpSpPr/>
            <p:nvPr/>
          </p:nvGrpSpPr>
          <p:grpSpPr>
            <a:xfrm>
              <a:off x="4586453" y="2877375"/>
              <a:ext cx="1075710" cy="1075710"/>
              <a:chOff x="4678421" y="2934576"/>
              <a:chExt cx="1097280" cy="1097280"/>
            </a:xfrm>
          </p:grpSpPr>
          <p:sp>
            <p:nvSpPr>
              <p:cNvPr id="65" name="Oval 64">
                <a:extLst>
                  <a:ext uri="{FF2B5EF4-FFF2-40B4-BE49-F238E27FC236}">
                    <a16:creationId xmlns:a16="http://schemas.microsoft.com/office/drawing/2014/main" id="{1452AC5F-C3A2-4891-8410-D6A6D7F90583}"/>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66" name="Picture 65">
                <a:extLst>
                  <a:ext uri="{FF2B5EF4-FFF2-40B4-BE49-F238E27FC236}">
                    <a16:creationId xmlns:a16="http://schemas.microsoft.com/office/drawing/2014/main" id="{E75BBCD4-29BA-4071-A12E-9AB95E3848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70" name="Group 69">
              <a:extLst>
                <a:ext uri="{FF2B5EF4-FFF2-40B4-BE49-F238E27FC236}">
                  <a16:creationId xmlns:a16="http://schemas.microsoft.com/office/drawing/2014/main" id="{5286B6E1-53E5-46C3-9D98-A8104DC75E21}"/>
                </a:ext>
              </a:extLst>
            </p:cNvPr>
            <p:cNvGrpSpPr/>
            <p:nvPr/>
          </p:nvGrpSpPr>
          <p:grpSpPr>
            <a:xfrm>
              <a:off x="6532159" y="2877375"/>
              <a:ext cx="1075710" cy="1075710"/>
              <a:chOff x="6663142" y="2934576"/>
              <a:chExt cx="1097280" cy="1097280"/>
            </a:xfrm>
          </p:grpSpPr>
          <p:sp>
            <p:nvSpPr>
              <p:cNvPr id="71" name="Oval 70">
                <a:extLst>
                  <a:ext uri="{FF2B5EF4-FFF2-40B4-BE49-F238E27FC236}">
                    <a16:creationId xmlns:a16="http://schemas.microsoft.com/office/drawing/2014/main" id="{E24AAD13-8767-419C-A57D-5CDC0AD073DA}"/>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2" name="Picture 71">
                <a:extLst>
                  <a:ext uri="{FF2B5EF4-FFF2-40B4-BE49-F238E27FC236}">
                    <a16:creationId xmlns:a16="http://schemas.microsoft.com/office/drawing/2014/main" id="{11DCD632-9535-48A0-8CFB-771C342AAF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73" name="Group 72">
              <a:extLst>
                <a:ext uri="{FF2B5EF4-FFF2-40B4-BE49-F238E27FC236}">
                  <a16:creationId xmlns:a16="http://schemas.microsoft.com/office/drawing/2014/main" id="{3D524284-E018-43AA-B3C9-2AB753418655}"/>
                </a:ext>
              </a:extLst>
            </p:cNvPr>
            <p:cNvGrpSpPr/>
            <p:nvPr/>
          </p:nvGrpSpPr>
          <p:grpSpPr>
            <a:xfrm>
              <a:off x="8482009" y="2877375"/>
              <a:ext cx="1075710" cy="1075710"/>
              <a:chOff x="8652091" y="2934576"/>
              <a:chExt cx="1097280" cy="1097280"/>
            </a:xfrm>
          </p:grpSpPr>
          <p:sp>
            <p:nvSpPr>
              <p:cNvPr id="74" name="Oval 73">
                <a:extLst>
                  <a:ext uri="{FF2B5EF4-FFF2-40B4-BE49-F238E27FC236}">
                    <a16:creationId xmlns:a16="http://schemas.microsoft.com/office/drawing/2014/main" id="{992C232C-F52A-4A53-9470-D75B26980C6C}"/>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5" name="Picture 74">
                <a:extLst>
                  <a:ext uri="{FF2B5EF4-FFF2-40B4-BE49-F238E27FC236}">
                    <a16:creationId xmlns:a16="http://schemas.microsoft.com/office/drawing/2014/main" id="{BE9CAAA1-38AB-4C5F-A521-9B8B9DFFE8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76" name="Group 75">
              <a:extLst>
                <a:ext uri="{FF2B5EF4-FFF2-40B4-BE49-F238E27FC236}">
                  <a16:creationId xmlns:a16="http://schemas.microsoft.com/office/drawing/2014/main" id="{F4DDA0A1-9283-401F-918D-A47FF8F1286C}"/>
                </a:ext>
              </a:extLst>
            </p:cNvPr>
            <p:cNvGrpSpPr/>
            <p:nvPr/>
          </p:nvGrpSpPr>
          <p:grpSpPr>
            <a:xfrm>
              <a:off x="10423569" y="2877375"/>
              <a:ext cx="1075710" cy="1075710"/>
              <a:chOff x="10632583" y="2934576"/>
              <a:chExt cx="1097280" cy="1097280"/>
            </a:xfrm>
          </p:grpSpPr>
          <p:sp>
            <p:nvSpPr>
              <p:cNvPr id="77" name="Oval 76">
                <a:extLst>
                  <a:ext uri="{FF2B5EF4-FFF2-40B4-BE49-F238E27FC236}">
                    <a16:creationId xmlns:a16="http://schemas.microsoft.com/office/drawing/2014/main" id="{59F7254F-8FAF-437D-8AEC-992C16B76451}"/>
                  </a:ext>
                </a:extLst>
              </p:cNvPr>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8" name="Picture 77">
                <a:extLst>
                  <a:ext uri="{FF2B5EF4-FFF2-40B4-BE49-F238E27FC236}">
                    <a16:creationId xmlns:a16="http://schemas.microsoft.com/office/drawing/2014/main" id="{72BD96B9-4C0A-4BDA-8249-C4CFC46C4D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grpSp>
      <p:grpSp>
        <p:nvGrpSpPr>
          <p:cNvPr id="4" name="Group 3">
            <a:extLst>
              <a:ext uri="{FF2B5EF4-FFF2-40B4-BE49-F238E27FC236}">
                <a16:creationId xmlns:a16="http://schemas.microsoft.com/office/drawing/2014/main" id="{7D835EFD-D826-4EA2-951F-AD3D7E737681}"/>
              </a:ext>
            </a:extLst>
          </p:cNvPr>
          <p:cNvGrpSpPr/>
          <p:nvPr/>
        </p:nvGrpSpPr>
        <p:grpSpPr>
          <a:xfrm>
            <a:off x="204598" y="3085784"/>
            <a:ext cx="11812135" cy="2981704"/>
            <a:chOff x="204598" y="3085784"/>
            <a:chExt cx="11812135" cy="2981704"/>
          </a:xfrm>
        </p:grpSpPr>
        <p:sp>
          <p:nvSpPr>
            <p:cNvPr id="79" name="Rectangle 78">
              <a:extLst>
                <a:ext uri="{FF2B5EF4-FFF2-40B4-BE49-F238E27FC236}">
                  <a16:creationId xmlns:a16="http://schemas.microsoft.com/office/drawing/2014/main" id="{411DEDBB-DE19-4B50-9405-5CF040A38EEA}"/>
                </a:ext>
              </a:extLst>
            </p:cNvPr>
            <p:cNvSpPr/>
            <p:nvPr/>
          </p:nvSpPr>
          <p:spPr>
            <a:xfrm>
              <a:off x="204598" y="3094559"/>
              <a:ext cx="2065864" cy="1623201"/>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Computer Vision</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Content Moderator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Emotion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Face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 Indexer</a:t>
              </a:r>
            </a:p>
          </p:txBody>
        </p:sp>
        <p:sp>
          <p:nvSpPr>
            <p:cNvPr id="80" name="Rectangle 79">
              <a:extLst>
                <a:ext uri="{FF2B5EF4-FFF2-40B4-BE49-F238E27FC236}">
                  <a16:creationId xmlns:a16="http://schemas.microsoft.com/office/drawing/2014/main" id="{65799686-5410-4851-AA24-93189ABE2511}"/>
                </a:ext>
              </a:extLst>
            </p:cNvPr>
            <p:cNvSpPr/>
            <p:nvPr/>
          </p:nvSpPr>
          <p:spPr>
            <a:xfrm>
              <a:off x="9896450" y="3094558"/>
              <a:ext cx="2120283" cy="297293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Prague (gesture)</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Cuzco (events)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Johannesburg (routing)</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Nanjing (isochrones)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Abu Dhabi (distance matrix)</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Wollongong (location)</a:t>
              </a:r>
            </a:p>
          </p:txBody>
        </p:sp>
        <p:sp>
          <p:nvSpPr>
            <p:cNvPr id="81" name="TextBox 80">
              <a:extLst>
                <a:ext uri="{FF2B5EF4-FFF2-40B4-BE49-F238E27FC236}">
                  <a16:creationId xmlns:a16="http://schemas.microsoft.com/office/drawing/2014/main" id="{B5D5F4F5-EF24-4D56-A351-9CC7ECF6025D}"/>
                </a:ext>
              </a:extLst>
            </p:cNvPr>
            <p:cNvSpPr txBox="1"/>
            <p:nvPr/>
          </p:nvSpPr>
          <p:spPr>
            <a:xfrm>
              <a:off x="8165724" y="3094557"/>
              <a:ext cx="1726629" cy="1955022"/>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Autosuggest</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Image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News Search</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Video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Web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Entity Search</a:t>
              </a:r>
            </a:p>
          </p:txBody>
        </p:sp>
        <p:sp>
          <p:nvSpPr>
            <p:cNvPr id="82" name="TextBox 81">
              <a:extLst>
                <a:ext uri="{FF2B5EF4-FFF2-40B4-BE49-F238E27FC236}">
                  <a16:creationId xmlns:a16="http://schemas.microsoft.com/office/drawing/2014/main" id="{C9970A3D-53FB-4C3C-B153-4E9C737AE78A}"/>
                </a:ext>
              </a:extLst>
            </p:cNvPr>
            <p:cNvSpPr txBox="1"/>
            <p:nvPr/>
          </p:nvSpPr>
          <p:spPr>
            <a:xfrm>
              <a:off x="6064731" y="3094557"/>
              <a:ext cx="2034916" cy="1826782"/>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Academic Knowledge</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Entity Linking</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 Exploration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Recommendations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err="1">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QnA</a:t>
              </a: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Maker</a:t>
              </a:r>
            </a:p>
          </p:txBody>
        </p:sp>
        <p:sp>
          <p:nvSpPr>
            <p:cNvPr id="83" name="TextBox 82">
              <a:extLst>
                <a:ext uri="{FF2B5EF4-FFF2-40B4-BE49-F238E27FC236}">
                  <a16:creationId xmlns:a16="http://schemas.microsoft.com/office/drawing/2014/main" id="{C6DD3FBD-9EE0-4871-8A0D-ECC24618C2EF}"/>
                </a:ext>
              </a:extLst>
            </p:cNvPr>
            <p:cNvSpPr txBox="1"/>
            <p:nvPr/>
          </p:nvSpPr>
          <p:spPr>
            <a:xfrm>
              <a:off x="4155594" y="3094558"/>
              <a:ext cx="1954183" cy="2362185"/>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Spell Check</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Linguistic Analysis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Text Analytics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Translator Text </a:t>
              </a:r>
              <a:b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&amp; Speech</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Web Language Model</a:t>
              </a:r>
            </a:p>
            <a:p>
              <a:pPr marL="0" marR="0" lvl="0" indent="0" algn="ctr" defTabSz="914139" rtl="0" eaLnBrk="1" fontAlgn="auto" latinLnBrk="0" hangingPunct="1">
                <a:lnSpc>
                  <a:spcPct val="90000"/>
                </a:lnSpc>
                <a:spcBef>
                  <a:spcPts val="0"/>
                </a:spcBef>
                <a:spcAft>
                  <a:spcPts val="1400"/>
                </a:spcAft>
                <a:buClrTx/>
                <a:buSzTx/>
                <a:buFontTx/>
                <a:buNone/>
                <a:tabLst/>
                <a:defRPr/>
              </a:pPr>
              <a:endPar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84" name="TextBox 83">
              <a:extLst>
                <a:ext uri="{FF2B5EF4-FFF2-40B4-BE49-F238E27FC236}">
                  <a16:creationId xmlns:a16="http://schemas.microsoft.com/office/drawing/2014/main" id="{1AB6288A-4B8C-40AC-8E4B-1DDAD66EEFEB}"/>
                </a:ext>
              </a:extLst>
            </p:cNvPr>
            <p:cNvSpPr txBox="1"/>
            <p:nvPr/>
          </p:nvSpPr>
          <p:spPr>
            <a:xfrm>
              <a:off x="2264080" y="3085784"/>
              <a:ext cx="1867140" cy="831318"/>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Speech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Speaker Recognition</a:t>
              </a:r>
            </a:p>
          </p:txBody>
        </p:sp>
      </p:grpSp>
    </p:spTree>
    <p:extLst>
      <p:ext uri="{BB962C8B-B14F-4D97-AF65-F5344CB8AC3E}">
        <p14:creationId xmlns:p14="http://schemas.microsoft.com/office/powerpoint/2010/main" val="345274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4.57238E-6 1.05765E-6 L 4.57238E-6 -0.02701 " pathEditMode="relative" rAng="0" ptsTypes="AA">
                                      <p:cBhvr>
                                        <p:cTn id="6" dur="500" fill="hold"/>
                                        <p:tgtEl>
                                          <p:spTgt spid="61"/>
                                        </p:tgtEl>
                                        <p:attrNameLst>
                                          <p:attrName>ppt_x</p:attrName>
                                          <p:attrName>ppt_y</p:attrName>
                                        </p:attrNameLst>
                                      </p:cBhvr>
                                      <p:rCtr x="0" y="-1362"/>
                                    </p:animMotion>
                                  </p:childTnLst>
                                </p:cTn>
                              </p:par>
                              <p:par>
                                <p:cTn id="7" presetID="64" presetClass="path" presetSubtype="0" accel="50000" decel="50000" fill="hold" grpId="0" nodeType="withEffect">
                                  <p:stCondLst>
                                    <p:cond delay="0"/>
                                  </p:stCondLst>
                                  <p:childTnLst>
                                    <p:animMotion origin="layout" path="M 3.68394E-6 1.05765E-6 L 3.68394E-6 -0.02701 " pathEditMode="relative" rAng="0" ptsTypes="AA">
                                      <p:cBhvr>
                                        <p:cTn id="8" dur="500" fill="hold"/>
                                        <p:tgtEl>
                                          <p:spTgt spid="62"/>
                                        </p:tgtEl>
                                        <p:attrNameLst>
                                          <p:attrName>ppt_x</p:attrName>
                                          <p:attrName>ppt_y</p:attrName>
                                        </p:attrNameLst>
                                      </p:cBhvr>
                                      <p:rCtr x="0" y="-1362"/>
                                    </p:animMotion>
                                  </p:childTnLst>
                                </p:cTn>
                              </p:par>
                              <p:par>
                                <p:cTn id="9" presetID="64" presetClass="path" presetSubtype="0" accel="50000" decel="50000" fill="hold" grpId="0" nodeType="withEffect">
                                  <p:stCondLst>
                                    <p:cond delay="0"/>
                                  </p:stCondLst>
                                  <p:childTnLst>
                                    <p:animMotion origin="layout" path="M 2.79551E-6 1.05765E-6 L 2.79551E-6 -0.02587 " pathEditMode="relative" rAng="0" ptsTypes="AA">
                                      <p:cBhvr>
                                        <p:cTn id="10" dur="500" fill="hold"/>
                                        <p:tgtEl>
                                          <p:spTgt spid="64"/>
                                        </p:tgtEl>
                                        <p:attrNameLst>
                                          <p:attrName>ppt_x</p:attrName>
                                          <p:attrName>ppt_y</p:attrName>
                                        </p:attrNameLst>
                                      </p:cBhvr>
                                      <p:rCtr x="0" y="-1294"/>
                                    </p:animMotion>
                                  </p:childTnLst>
                                </p:cTn>
                              </p:par>
                              <p:par>
                                <p:cTn id="11" presetID="64" presetClass="path" presetSubtype="0" accel="50000" decel="50000" fill="hold" grpId="0" nodeType="withEffect">
                                  <p:stCondLst>
                                    <p:cond delay="0"/>
                                  </p:stCondLst>
                                  <p:childTnLst>
                                    <p:animMotion origin="layout" path="M 1.90707E-6 1.05765E-6 L 1.90707E-6 -0.02633 " pathEditMode="relative" rAng="0" ptsTypes="AA">
                                      <p:cBhvr>
                                        <p:cTn id="12" dur="500" fill="hold"/>
                                        <p:tgtEl>
                                          <p:spTgt spid="63"/>
                                        </p:tgtEl>
                                        <p:attrNameLst>
                                          <p:attrName>ppt_x</p:attrName>
                                          <p:attrName>ppt_y</p:attrName>
                                        </p:attrNameLst>
                                      </p:cBhvr>
                                      <p:rCtr x="0" y="-1316"/>
                                    </p:animMotion>
                                  </p:childTnLst>
                                </p:cTn>
                              </p:par>
                              <p:par>
                                <p:cTn id="13" presetID="64" presetClass="path" presetSubtype="0" accel="50000" decel="50000" fill="hold" grpId="0" nodeType="withEffect">
                                  <p:stCondLst>
                                    <p:cond delay="0"/>
                                  </p:stCondLst>
                                  <p:childTnLst>
                                    <p:animMotion origin="layout" path="M 1.01864E-6 1.05765E-6 L 1.01864E-6 -0.02656 " pathEditMode="relative" rAng="0" ptsTypes="AA">
                                      <p:cBhvr>
                                        <p:cTn id="14" dur="500" fill="hold"/>
                                        <p:tgtEl>
                                          <p:spTgt spid="68"/>
                                        </p:tgtEl>
                                        <p:attrNameLst>
                                          <p:attrName>ppt_x</p:attrName>
                                          <p:attrName>ppt_y</p:attrName>
                                        </p:attrNameLst>
                                      </p:cBhvr>
                                      <p:rCtr x="0" y="-1339"/>
                                    </p:animMotion>
                                  </p:childTnLst>
                                </p:cTn>
                              </p:par>
                              <p:par>
                                <p:cTn id="15" presetID="64" presetClass="path" presetSubtype="0" accel="50000" decel="50000" fill="hold" grpId="0" nodeType="withEffect">
                                  <p:stCondLst>
                                    <p:cond delay="0"/>
                                  </p:stCondLst>
                                  <p:childTnLst>
                                    <p:animMotion origin="layout" path="M 1.30202E-7 1.05765E-6 L 1.30202E-7 -0.02724 " pathEditMode="relative" rAng="0" ptsTypes="AA">
                                      <p:cBhvr>
                                        <p:cTn id="16" dur="500" fill="hold"/>
                                        <p:tgtEl>
                                          <p:spTgt spid="67"/>
                                        </p:tgtEl>
                                        <p:attrNameLst>
                                          <p:attrName>ppt_x</p:attrName>
                                          <p:attrName>ppt_y</p:attrName>
                                        </p:attrNameLst>
                                      </p:cBhvr>
                                      <p:rCtr x="0" y="-1362"/>
                                    </p:animMotion>
                                  </p:childTnLst>
                                </p:cTn>
                              </p:par>
                              <p:par>
                                <p:cTn id="17" presetID="64" presetClass="path" presetSubtype="0" accel="50000" decel="50000" fill="hold" nodeType="withEffect">
                                  <p:stCondLst>
                                    <p:cond delay="0"/>
                                  </p:stCondLst>
                                  <p:childTnLst>
                                    <p:animMotion origin="layout" path="M 1.90707E-6 1.05765E-6 L 1.90707E-6 -0.02633 " pathEditMode="relative" rAng="0" ptsTypes="AA">
                                      <p:cBhvr>
                                        <p:cTn id="18" dur="500" fill="hold"/>
                                        <p:tgtEl>
                                          <p:spTgt spid="4"/>
                                        </p:tgtEl>
                                        <p:attrNameLst>
                                          <p:attrName>ppt_x</p:attrName>
                                          <p:attrName>ppt_y</p:attrName>
                                        </p:attrNameLst>
                                      </p:cBhvr>
                                      <p:rCtr x="0" y="-1316"/>
                                    </p:animMotion>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nodeType="withEffect">
                                  <p:stCondLst>
                                    <p:cond delay="0"/>
                                  </p:stCondLst>
                                  <p:childTnLst>
                                    <p:animMotion origin="layout" path="M 1.66667E-6 1.11111E-6 L 1.66667E-6 0.06042 " pathEditMode="relative" rAng="0" ptsTypes="AA">
                                      <p:cBhvr>
                                        <p:cTn id="24" dur="750" spd="-100000" fill="hold"/>
                                        <p:tgtEl>
                                          <p:spTgt spid="3"/>
                                        </p:tgtEl>
                                        <p:attrNameLst>
                                          <p:attrName>ppt_x</p:attrName>
                                          <p:attrName>ppt_y</p:attrName>
                                        </p:attrNameLst>
                                      </p:cBhvr>
                                      <p:rCtr x="0" y="30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7" grpId="0"/>
      <p:bldP spid="6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4CE2EC-0DE3-4798-98F5-F8EC2F9693B1}"/>
              </a:ext>
            </a:extLst>
          </p:cNvPr>
          <p:cNvSpPr>
            <a:spLocks noGrp="1"/>
          </p:cNvSpPr>
          <p:nvPr>
            <p:ph type="title"/>
          </p:nvPr>
        </p:nvSpPr>
        <p:spPr/>
        <p:txBody>
          <a:bodyPr/>
          <a:lstStyle/>
          <a:p>
            <a:r>
              <a:rPr lang="en-AU" dirty="0"/>
              <a:t>Lab Guide</a:t>
            </a:r>
          </a:p>
        </p:txBody>
      </p:sp>
      <p:pic>
        <p:nvPicPr>
          <p:cNvPr id="7" name="Picture 6" descr="A close up of a map&#10;&#10;Description automatically generated">
            <a:extLst>
              <a:ext uri="{FF2B5EF4-FFF2-40B4-BE49-F238E27FC236}">
                <a16:creationId xmlns:a16="http://schemas.microsoft.com/office/drawing/2014/main" id="{A0D1A808-2297-4264-8AFE-852039A1A7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8577" y="392926"/>
            <a:ext cx="8937927" cy="6176230"/>
          </a:xfrm>
          <a:prstGeom prst="rect">
            <a:avLst/>
          </a:prstGeom>
        </p:spPr>
      </p:pic>
    </p:spTree>
    <p:extLst>
      <p:ext uri="{BB962C8B-B14F-4D97-AF65-F5344CB8AC3E}">
        <p14:creationId xmlns:p14="http://schemas.microsoft.com/office/powerpoint/2010/main" val="230906644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Cosmos DB</a:t>
            </a:r>
          </a:p>
        </p:txBody>
      </p:sp>
    </p:spTree>
    <p:custDataLst>
      <p:tags r:id="rId1"/>
    </p:custDataLst>
    <p:extLst>
      <p:ext uri="{BB962C8B-B14F-4D97-AF65-F5344CB8AC3E}">
        <p14:creationId xmlns:p14="http://schemas.microsoft.com/office/powerpoint/2010/main" val="401763918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Box 144">
            <a:extLst>
              <a:ext uri="{FF2B5EF4-FFF2-40B4-BE49-F238E27FC236}">
                <a16:creationId xmlns:a16="http://schemas.microsoft.com/office/drawing/2014/main" id="{166E4E6D-81DD-4AAB-9651-B66FA8B88360}"/>
              </a:ext>
            </a:extLst>
          </p:cNvPr>
          <p:cNvSpPr txBox="1"/>
          <p:nvPr/>
        </p:nvSpPr>
        <p:spPr>
          <a:xfrm>
            <a:off x="5849875" y="1889211"/>
            <a:ext cx="803169" cy="3693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SQL</a:t>
            </a:r>
          </a:p>
        </p:txBody>
      </p:sp>
      <p:sp>
        <p:nvSpPr>
          <p:cNvPr id="102" name="TextBox 101">
            <a:extLst>
              <a:ext uri="{FF2B5EF4-FFF2-40B4-BE49-F238E27FC236}">
                <a16:creationId xmlns:a16="http://schemas.microsoft.com/office/drawing/2014/main" id="{AD9C9A99-5A34-48F0-8113-90B132EF6B58}"/>
              </a:ext>
            </a:extLst>
          </p:cNvPr>
          <p:cNvSpPr txBox="1"/>
          <p:nvPr/>
        </p:nvSpPr>
        <p:spPr>
          <a:xfrm>
            <a:off x="8136810" y="2185771"/>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light"/>
                <a:ea typeface="+mn-ea"/>
                <a:cs typeface="+mn-cs"/>
              </a:rPr>
              <a:t>MongoDB</a:t>
            </a:r>
          </a:p>
        </p:txBody>
      </p:sp>
      <p:grpSp>
        <p:nvGrpSpPr>
          <p:cNvPr id="14" name="Group 13">
            <a:extLst>
              <a:ext uri="{FF2B5EF4-FFF2-40B4-BE49-F238E27FC236}">
                <a16:creationId xmlns:a16="http://schemas.microsoft.com/office/drawing/2014/main" id="{3E4BEB5F-9BD8-4935-BB62-0304D488C247}"/>
              </a:ext>
            </a:extLst>
          </p:cNvPr>
          <p:cNvGrpSpPr/>
          <p:nvPr/>
        </p:nvGrpSpPr>
        <p:grpSpPr>
          <a:xfrm>
            <a:off x="935842" y="2510764"/>
            <a:ext cx="1294027" cy="440630"/>
            <a:chOff x="1880903" y="2175418"/>
            <a:chExt cx="1294027" cy="440630"/>
          </a:xfrm>
        </p:grpSpPr>
        <p:sp>
          <p:nvSpPr>
            <p:cNvPr id="97" name="TextBox 96">
              <a:extLst>
                <a:ext uri="{FF2B5EF4-FFF2-40B4-BE49-F238E27FC236}">
                  <a16:creationId xmlns:a16="http://schemas.microsoft.com/office/drawing/2014/main" id="{35A063E9-CB90-4236-B361-2F2CD4DC928E}"/>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mn-cs"/>
                </a:rPr>
                <a:t>Table API</a:t>
              </a:r>
            </a:p>
          </p:txBody>
        </p:sp>
        <p:grpSp>
          <p:nvGrpSpPr>
            <p:cNvPr id="98" name="Group 97">
              <a:extLst>
                <a:ext uri="{FF2B5EF4-FFF2-40B4-BE49-F238E27FC236}">
                  <a16:creationId xmlns:a16="http://schemas.microsoft.com/office/drawing/2014/main" id="{8DF0A600-1E3D-45BA-AB34-E214FCAD0B42}"/>
                </a:ext>
              </a:extLst>
            </p:cNvPr>
            <p:cNvGrpSpPr/>
            <p:nvPr/>
          </p:nvGrpSpPr>
          <p:grpSpPr>
            <a:xfrm>
              <a:off x="1880903" y="2175418"/>
              <a:ext cx="494130" cy="440630"/>
              <a:chOff x="8276702" y="3303923"/>
              <a:chExt cx="657427" cy="586247"/>
            </a:xfrm>
          </p:grpSpPr>
          <p:sp>
            <p:nvSpPr>
              <p:cNvPr id="110" name="Hexagon 109">
                <a:extLst>
                  <a:ext uri="{FF2B5EF4-FFF2-40B4-BE49-F238E27FC236}">
                    <a16:creationId xmlns:a16="http://schemas.microsoft.com/office/drawing/2014/main" id="{893C08C3-7368-49EF-9C5B-BD3107C05B57}"/>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1" name="Group 110">
                <a:extLst>
                  <a:ext uri="{FF2B5EF4-FFF2-40B4-BE49-F238E27FC236}">
                    <a16:creationId xmlns:a16="http://schemas.microsoft.com/office/drawing/2014/main" id="{B75321ED-7A48-4CB8-907A-E111F192E680}"/>
                  </a:ext>
                </a:extLst>
              </p:cNvPr>
              <p:cNvGrpSpPr/>
              <p:nvPr/>
            </p:nvGrpSpPr>
            <p:grpSpPr>
              <a:xfrm>
                <a:off x="8435042" y="3437010"/>
                <a:ext cx="340743" cy="339628"/>
                <a:chOff x="9378226" y="3437014"/>
                <a:chExt cx="340743" cy="339628"/>
              </a:xfrm>
            </p:grpSpPr>
            <p:sp>
              <p:nvSpPr>
                <p:cNvPr id="112" name="Freeform: Shape 111">
                  <a:extLst>
                    <a:ext uri="{FF2B5EF4-FFF2-40B4-BE49-F238E27FC236}">
                      <a16:creationId xmlns:a16="http://schemas.microsoft.com/office/drawing/2014/main" id="{1B07B418-F5C7-4605-8FC5-F3EA20F39B4F}"/>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Freeform: Shape 112">
                  <a:extLst>
                    <a:ext uri="{FF2B5EF4-FFF2-40B4-BE49-F238E27FC236}">
                      <a16:creationId xmlns:a16="http://schemas.microsoft.com/office/drawing/2014/main" id="{EB7D221E-192B-4F8E-9759-1AFBC03445DC}"/>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Freeform: Shape 113">
                  <a:extLst>
                    <a:ext uri="{FF2B5EF4-FFF2-40B4-BE49-F238E27FC236}">
                      <a16:creationId xmlns:a16="http://schemas.microsoft.com/office/drawing/2014/main" id="{F54A1402-E5E4-4B69-8FC4-75C572454368}"/>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0" name="Freeform: Shape 119">
                  <a:extLst>
                    <a:ext uri="{FF2B5EF4-FFF2-40B4-BE49-F238E27FC236}">
                      <a16:creationId xmlns:a16="http://schemas.microsoft.com/office/drawing/2014/main" id="{5F803BA7-9545-46A5-ACBF-9B2F683CB371}"/>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1" name="Freeform: Shape 120">
                  <a:extLst>
                    <a:ext uri="{FF2B5EF4-FFF2-40B4-BE49-F238E27FC236}">
                      <a16:creationId xmlns:a16="http://schemas.microsoft.com/office/drawing/2014/main" id="{A0047B6C-78AF-4D71-97FD-B943AD196E6C}"/>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2" name="Freeform: Shape 121">
                  <a:extLst>
                    <a:ext uri="{FF2B5EF4-FFF2-40B4-BE49-F238E27FC236}">
                      <a16:creationId xmlns:a16="http://schemas.microsoft.com/office/drawing/2014/main" id="{46EB0FF6-ADAE-4DC5-854E-F2A388689ADC}"/>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3" name="Freeform: Shape 122">
                  <a:extLst>
                    <a:ext uri="{FF2B5EF4-FFF2-40B4-BE49-F238E27FC236}">
                      <a16:creationId xmlns:a16="http://schemas.microsoft.com/office/drawing/2014/main" id="{EEAAFFFE-7D34-4A7C-9998-6CD6355D29A9}"/>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4" name="Freeform: Shape 123">
                  <a:extLst>
                    <a:ext uri="{FF2B5EF4-FFF2-40B4-BE49-F238E27FC236}">
                      <a16:creationId xmlns:a16="http://schemas.microsoft.com/office/drawing/2014/main" id="{FE206180-0025-485B-BD55-C48E5554A010}"/>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5" name="Freeform: Shape 124">
                  <a:extLst>
                    <a:ext uri="{FF2B5EF4-FFF2-40B4-BE49-F238E27FC236}">
                      <a16:creationId xmlns:a16="http://schemas.microsoft.com/office/drawing/2014/main" id="{8A0B64E8-521F-4F06-B5A5-4318A58FC204}"/>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6" name="Freeform: Shape 125">
                  <a:extLst>
                    <a:ext uri="{FF2B5EF4-FFF2-40B4-BE49-F238E27FC236}">
                      <a16:creationId xmlns:a16="http://schemas.microsoft.com/office/drawing/2014/main" id="{67C32281-2BC6-4D60-9EBD-569D4BE289E4}"/>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15" name="Picture 14">
            <a:extLst>
              <a:ext uri="{FF2B5EF4-FFF2-40B4-BE49-F238E27FC236}">
                <a16:creationId xmlns:a16="http://schemas.microsoft.com/office/drawing/2014/main" id="{73154DFE-BA73-41E3-900B-523E95F2638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100" name="Freeform: Shape 99"/>
          <p:cNvSpPr/>
          <p:nvPr/>
        </p:nvSpPr>
        <p:spPr>
          <a:xfrm>
            <a:off x="1349" y="5112426"/>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Shape 99"/>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Freeform: Shape 99"/>
          <p:cNvSpPr/>
          <p:nvPr/>
        </p:nvSpPr>
        <p:spPr>
          <a:xfrm>
            <a:off x="0" y="3990142"/>
            <a:ext cx="12192000"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9" name="Group 8"/>
          <p:cNvGrpSpPr/>
          <p:nvPr/>
        </p:nvGrpSpPr>
        <p:grpSpPr>
          <a:xfrm>
            <a:off x="530669" y="4315190"/>
            <a:ext cx="11082665" cy="1524582"/>
            <a:chOff x="712834" y="4237919"/>
            <a:chExt cx="11082665" cy="1524582"/>
          </a:xfrm>
        </p:grpSpPr>
        <p:sp>
          <p:nvSpPr>
            <p:cNvPr id="893" name="TextBox 892"/>
            <p:cNvSpPr txBox="1"/>
            <p:nvPr/>
          </p:nvSpPr>
          <p:spPr>
            <a:xfrm>
              <a:off x="712834" y="5255413"/>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894" name="TextBox 893"/>
            <p:cNvSpPr txBox="1"/>
            <p:nvPr/>
          </p:nvSpPr>
          <p:spPr>
            <a:xfrm>
              <a:off x="2863058" y="4596855"/>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895" name="TextBox 894"/>
            <p:cNvSpPr txBox="1"/>
            <p:nvPr/>
          </p:nvSpPr>
          <p:spPr>
            <a:xfrm>
              <a:off x="5559906" y="4237919"/>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896" name="TextBox 895"/>
            <p:cNvSpPr txBox="1"/>
            <p:nvPr/>
          </p:nvSpPr>
          <p:spPr>
            <a:xfrm>
              <a:off x="10631399" y="5331614"/>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SLAs</a:t>
              </a:r>
            </a:p>
          </p:txBody>
        </p:sp>
        <p:sp>
          <p:nvSpPr>
            <p:cNvPr id="897" name="TextBox 896"/>
            <p:cNvSpPr txBox="1"/>
            <p:nvPr/>
          </p:nvSpPr>
          <p:spPr>
            <a:xfrm>
              <a:off x="8240724" y="4596855"/>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consistency models</a:t>
              </a:r>
            </a:p>
          </p:txBody>
        </p:sp>
      </p:grpSp>
      <p:sp>
        <p:nvSpPr>
          <p:cNvPr id="84" name="Title 10"/>
          <p:cNvSpPr>
            <a:spLocks noGrp="1"/>
          </p:cNvSpPr>
          <p:nvPr>
            <p:ph type="title"/>
          </p:nvPr>
        </p:nvSpPr>
        <p:spPr>
          <a:xfrm>
            <a:off x="268080" y="280267"/>
            <a:ext cx="11655840" cy="899665"/>
          </a:xfrm>
        </p:spPr>
        <p:txBody>
          <a:bodyPr/>
          <a:lstStyle/>
          <a:p>
            <a:pPr>
              <a:spcBef>
                <a:spcPts val="600"/>
              </a:spcBef>
            </a:pPr>
            <a:r>
              <a:rPr lang="en-US" dirty="0"/>
              <a:t>Azure Cosmos DB</a:t>
            </a:r>
            <a:br>
              <a:rPr lang="en-US" dirty="0"/>
            </a:br>
            <a:r>
              <a:rPr lang="en-AU" sz="1600" cap="none" dirty="0">
                <a:latin typeface="+mj-lt"/>
                <a:hlinkClick r:id="rId4"/>
              </a:rPr>
              <a:t>https://docs.microsoft.com/en-us/azure/cosmos-db/</a:t>
            </a:r>
            <a:br>
              <a:rPr lang="en-US" dirty="0"/>
            </a:br>
            <a:endParaRPr lang="en-US" cap="none" dirty="0"/>
          </a:p>
        </p:txBody>
      </p:sp>
      <p:grpSp>
        <p:nvGrpSpPr>
          <p:cNvPr id="11" name="Group 10">
            <a:extLst>
              <a:ext uri="{FF2B5EF4-FFF2-40B4-BE49-F238E27FC236}">
                <a16:creationId xmlns:a16="http://schemas.microsoft.com/office/drawing/2014/main" id="{077A2346-E711-49EA-BD8F-F81EC99B99BD}"/>
              </a:ext>
            </a:extLst>
          </p:cNvPr>
          <p:cNvGrpSpPr/>
          <p:nvPr/>
        </p:nvGrpSpPr>
        <p:grpSpPr>
          <a:xfrm>
            <a:off x="9278176" y="6154848"/>
            <a:ext cx="223240" cy="433634"/>
            <a:chOff x="9576336" y="6019901"/>
            <a:chExt cx="223240" cy="433634"/>
          </a:xfrm>
        </p:grpSpPr>
        <p:sp>
          <p:nvSpPr>
            <p:cNvPr id="106" name="Freeform: Shape 411"/>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DB8B183-CB92-45C8-8AA4-0C6911395AEB}"/>
                </a:ext>
              </a:extLst>
            </p:cNvPr>
            <p:cNvGrpSpPr/>
            <p:nvPr/>
          </p:nvGrpSpPr>
          <p:grpSpPr>
            <a:xfrm>
              <a:off x="9576336" y="6019901"/>
              <a:ext cx="223240" cy="357070"/>
              <a:chOff x="9523117" y="5842588"/>
              <a:chExt cx="329677" cy="527319"/>
            </a:xfrm>
          </p:grpSpPr>
          <p:sp>
            <p:nvSpPr>
              <p:cNvPr id="108" name="Oval 903"/>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5" name="Freeform 5">
                <a:extLst>
                  <a:ext uri="{FF2B5EF4-FFF2-40B4-BE49-F238E27FC236}">
                    <a16:creationId xmlns:a16="http://schemas.microsoft.com/office/drawing/2014/main" id="{F804D774-20F1-42F0-A01E-2FA593BF563D}"/>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0" name="Group 9">
            <a:extLst>
              <a:ext uri="{FF2B5EF4-FFF2-40B4-BE49-F238E27FC236}">
                <a16:creationId xmlns:a16="http://schemas.microsoft.com/office/drawing/2014/main" id="{E5A7D07E-75FB-4559-875F-262AB2467085}"/>
              </a:ext>
            </a:extLst>
          </p:cNvPr>
          <p:cNvGrpSpPr/>
          <p:nvPr/>
        </p:nvGrpSpPr>
        <p:grpSpPr>
          <a:xfrm>
            <a:off x="7468054" y="6382515"/>
            <a:ext cx="223240" cy="431604"/>
            <a:chOff x="7468054" y="6382515"/>
            <a:chExt cx="223240" cy="431604"/>
          </a:xfrm>
        </p:grpSpPr>
        <p:sp>
          <p:nvSpPr>
            <p:cNvPr id="89" name="Freeform: Shape 411"/>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DAB537-5CA0-4293-B11E-515BEC693AD6}"/>
                </a:ext>
              </a:extLst>
            </p:cNvPr>
            <p:cNvGrpSpPr/>
            <p:nvPr/>
          </p:nvGrpSpPr>
          <p:grpSpPr>
            <a:xfrm>
              <a:off x="7468054" y="6382515"/>
              <a:ext cx="223240" cy="357070"/>
              <a:chOff x="7414835" y="6205202"/>
              <a:chExt cx="329677" cy="527319"/>
            </a:xfrm>
          </p:grpSpPr>
          <p:sp>
            <p:nvSpPr>
              <p:cNvPr id="91" name="Oval 17"/>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6" name="Freeform 5">
                <a:extLst>
                  <a:ext uri="{FF2B5EF4-FFF2-40B4-BE49-F238E27FC236}">
                    <a16:creationId xmlns:a16="http://schemas.microsoft.com/office/drawing/2014/main" id="{086FE07A-63F7-4835-A848-587ABFEEF6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8" name="Group 7">
            <a:extLst>
              <a:ext uri="{FF2B5EF4-FFF2-40B4-BE49-F238E27FC236}">
                <a16:creationId xmlns:a16="http://schemas.microsoft.com/office/drawing/2014/main" id="{C182DA2D-3B7F-4476-B9EE-CEE70342A7F7}"/>
              </a:ext>
            </a:extLst>
          </p:cNvPr>
          <p:cNvGrpSpPr/>
          <p:nvPr/>
        </p:nvGrpSpPr>
        <p:grpSpPr>
          <a:xfrm>
            <a:off x="6207483" y="5803084"/>
            <a:ext cx="223240" cy="433634"/>
            <a:chOff x="6393022" y="6019901"/>
            <a:chExt cx="223240" cy="433634"/>
          </a:xfrm>
        </p:grpSpPr>
        <p:sp>
          <p:nvSpPr>
            <p:cNvPr id="101" name="Freeform: Shape 411"/>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A0DFD2A5-02C2-49DA-A254-731165E3974B}"/>
                </a:ext>
              </a:extLst>
            </p:cNvPr>
            <p:cNvGrpSpPr/>
            <p:nvPr/>
          </p:nvGrpSpPr>
          <p:grpSpPr>
            <a:xfrm>
              <a:off x="6393022" y="6019901"/>
              <a:ext cx="223240" cy="357070"/>
              <a:chOff x="6339803" y="5842588"/>
              <a:chExt cx="329677" cy="527319"/>
            </a:xfrm>
          </p:grpSpPr>
          <p:sp>
            <p:nvSpPr>
              <p:cNvPr id="103" name="Oval 27"/>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7" name="Freeform 5">
                <a:extLst>
                  <a:ext uri="{FF2B5EF4-FFF2-40B4-BE49-F238E27FC236}">
                    <a16:creationId xmlns:a16="http://schemas.microsoft.com/office/drawing/2014/main" id="{9043C574-91E2-427D-99B1-FBE3A22DA0D2}"/>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2" name="Group 11">
            <a:extLst>
              <a:ext uri="{FF2B5EF4-FFF2-40B4-BE49-F238E27FC236}">
                <a16:creationId xmlns:a16="http://schemas.microsoft.com/office/drawing/2014/main" id="{81905357-76B3-46A9-A2AA-C02068C8EEDB}"/>
              </a:ext>
            </a:extLst>
          </p:cNvPr>
          <p:cNvGrpSpPr/>
          <p:nvPr/>
        </p:nvGrpSpPr>
        <p:grpSpPr>
          <a:xfrm>
            <a:off x="2183561" y="6187406"/>
            <a:ext cx="223240" cy="450322"/>
            <a:chOff x="2418475" y="6242316"/>
            <a:chExt cx="223240" cy="450322"/>
          </a:xfrm>
        </p:grpSpPr>
        <p:sp>
          <p:nvSpPr>
            <p:cNvPr id="83" name="Freeform: Shape 411"/>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54BA13A7-CAA3-4B66-82A0-72CCA35E705A}"/>
                </a:ext>
              </a:extLst>
            </p:cNvPr>
            <p:cNvGrpSpPr/>
            <p:nvPr/>
          </p:nvGrpSpPr>
          <p:grpSpPr>
            <a:xfrm>
              <a:off x="2418475" y="6242316"/>
              <a:ext cx="223240" cy="357070"/>
              <a:chOff x="2365256" y="6065003"/>
              <a:chExt cx="329677" cy="527319"/>
            </a:xfrm>
          </p:grpSpPr>
          <p:sp>
            <p:nvSpPr>
              <p:cNvPr id="86" name="Oval 6"/>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5">
                <a:extLst>
                  <a:ext uri="{FF2B5EF4-FFF2-40B4-BE49-F238E27FC236}">
                    <a16:creationId xmlns:a16="http://schemas.microsoft.com/office/drawing/2014/main" id="{7D527200-0FD3-4A64-9A97-DAA493271096}"/>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pic>
        <p:nvPicPr>
          <p:cNvPr id="99" name="Picture 98"/>
          <p:cNvPicPr>
            <a:picLocks noChangeAspect="1"/>
          </p:cNvPicPr>
          <p:nvPr/>
        </p:nvPicPr>
        <p:blipFill>
          <a:blip r:embed="rId5"/>
          <a:stretch>
            <a:fillRect/>
          </a:stretch>
        </p:blipFill>
        <p:spPr>
          <a:xfrm>
            <a:off x="3604638" y="2032648"/>
            <a:ext cx="631133" cy="418575"/>
          </a:xfrm>
          <a:prstGeom prst="rect">
            <a:avLst/>
          </a:prstGeom>
        </p:spPr>
      </p:pic>
      <p:grpSp>
        <p:nvGrpSpPr>
          <p:cNvPr id="20" name="Group 19">
            <a:extLst>
              <a:ext uri="{FF2B5EF4-FFF2-40B4-BE49-F238E27FC236}">
                <a16:creationId xmlns:a16="http://schemas.microsoft.com/office/drawing/2014/main" id="{12DB49D7-5838-404C-B16E-F21A9F61F6A4}"/>
              </a:ext>
            </a:extLst>
          </p:cNvPr>
          <p:cNvGrpSpPr/>
          <p:nvPr/>
        </p:nvGrpSpPr>
        <p:grpSpPr>
          <a:xfrm>
            <a:off x="2847286" y="3015182"/>
            <a:ext cx="6914490" cy="974208"/>
            <a:chOff x="2847286" y="3085807"/>
            <a:chExt cx="6914490" cy="974208"/>
          </a:xfrm>
        </p:grpSpPr>
        <p:grpSp>
          <p:nvGrpSpPr>
            <p:cNvPr id="17" name="Group 16">
              <a:extLst>
                <a:ext uri="{FF2B5EF4-FFF2-40B4-BE49-F238E27FC236}">
                  <a16:creationId xmlns:a16="http://schemas.microsoft.com/office/drawing/2014/main" id="{E5DA855E-3024-42F2-BA8F-EAD67D95D47A}"/>
                </a:ext>
              </a:extLst>
            </p:cNvPr>
            <p:cNvGrpSpPr/>
            <p:nvPr/>
          </p:nvGrpSpPr>
          <p:grpSpPr>
            <a:xfrm>
              <a:off x="7100228" y="3085807"/>
              <a:ext cx="819456" cy="736037"/>
              <a:chOff x="7002857" y="3085807"/>
              <a:chExt cx="819456" cy="736037"/>
            </a:xfrm>
          </p:grpSpPr>
          <p:grpSp>
            <p:nvGrpSpPr>
              <p:cNvPr id="148" name="Group 147"/>
              <p:cNvGrpSpPr/>
              <p:nvPr/>
            </p:nvGrpSpPr>
            <p:grpSpPr>
              <a:xfrm>
                <a:off x="7092749" y="3085807"/>
                <a:ext cx="499208" cy="473323"/>
                <a:chOff x="7128988" y="4166153"/>
                <a:chExt cx="604908" cy="573541"/>
              </a:xfrm>
              <a:solidFill>
                <a:schemeClr val="tx2"/>
              </a:solidFill>
            </p:grpSpPr>
            <p:cxnSp>
              <p:nvCxnSpPr>
                <p:cNvPr id="149" name="Straight Connector 148"/>
                <p:cNvCxnSpPr>
                  <a:cxnSpLocks/>
                </p:cNvCxnSpPr>
                <p:nvPr/>
              </p:nvCxnSpPr>
              <p:spPr>
                <a:xfrm>
                  <a:off x="7128988" y="4451736"/>
                  <a:ext cx="238107" cy="72556"/>
                </a:xfrm>
                <a:prstGeom prst="line">
                  <a:avLst/>
                </a:prstGeom>
                <a:grpFill/>
                <a:ln w="12700" cap="flat" cmpd="sng" algn="ctr">
                  <a:solidFill>
                    <a:schemeClr val="tx1"/>
                  </a:solidFill>
                  <a:prstDash val="sysDot"/>
                  <a:miter lim="800000"/>
                  <a:headEnd type="none"/>
                  <a:tailEnd type="none"/>
                </a:ln>
                <a:effectLst/>
              </p:spPr>
            </p:cxnSp>
            <p:cxnSp>
              <p:nvCxnSpPr>
                <p:cNvPr id="150" name="Straight Connector 149"/>
                <p:cNvCxnSpPr>
                  <a:cxnSpLocks/>
                </p:cNvCxnSpPr>
                <p:nvPr/>
              </p:nvCxnSpPr>
              <p:spPr>
                <a:xfrm flipV="1">
                  <a:off x="7128988" y="4379180"/>
                  <a:ext cx="233873" cy="72556"/>
                </a:xfrm>
                <a:prstGeom prst="line">
                  <a:avLst/>
                </a:prstGeom>
                <a:grpFill/>
                <a:ln w="12700" cap="flat" cmpd="sng" algn="ctr">
                  <a:solidFill>
                    <a:schemeClr val="tx1"/>
                  </a:solidFill>
                  <a:prstDash val="sysDot"/>
                  <a:miter lim="800000"/>
                  <a:headEnd type="none"/>
                  <a:tailEnd type="none"/>
                </a:ln>
                <a:effectLst/>
              </p:spPr>
            </p:cxnSp>
            <p:sp>
              <p:nvSpPr>
                <p:cNvPr id="151" name="Oval 150"/>
                <p:cNvSpPr/>
                <p:nvPr/>
              </p:nvSpPr>
              <p:spPr bwMode="auto">
                <a:xfrm>
                  <a:off x="7128988" y="4383154"/>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2" name="Straight Connector 151"/>
                <p:cNvCxnSpPr>
                  <a:cxnSpLocks/>
                </p:cNvCxnSpPr>
                <p:nvPr/>
              </p:nvCxnSpPr>
              <p:spPr>
                <a:xfrm>
                  <a:off x="7367095" y="4524292"/>
                  <a:ext cx="241432" cy="108368"/>
                </a:xfrm>
                <a:prstGeom prst="line">
                  <a:avLst/>
                </a:prstGeom>
                <a:grpFill/>
                <a:ln w="12700" cap="flat" cmpd="sng" algn="ctr">
                  <a:solidFill>
                    <a:schemeClr val="tx1"/>
                  </a:solidFill>
                  <a:prstDash val="sysDot"/>
                  <a:miter lim="800000"/>
                  <a:headEnd type="none"/>
                  <a:tailEnd type="none"/>
                </a:ln>
                <a:effectLst/>
              </p:spPr>
            </p:cxnSp>
            <p:cxnSp>
              <p:nvCxnSpPr>
                <p:cNvPr id="153" name="Straight Connector 152"/>
                <p:cNvCxnSpPr>
                  <a:cxnSpLocks/>
                </p:cNvCxnSpPr>
                <p:nvPr/>
              </p:nvCxnSpPr>
              <p:spPr>
                <a:xfrm>
                  <a:off x="7367095" y="4524292"/>
                  <a:ext cx="229638" cy="1361"/>
                </a:xfrm>
                <a:prstGeom prst="line">
                  <a:avLst/>
                </a:prstGeom>
                <a:grpFill/>
                <a:ln w="12700" cap="flat" cmpd="sng" algn="ctr">
                  <a:solidFill>
                    <a:schemeClr val="tx1"/>
                  </a:solidFill>
                  <a:prstDash val="sysDot"/>
                  <a:miter lim="800000"/>
                  <a:headEnd type="none"/>
                  <a:tailEnd type="none"/>
                </a:ln>
                <a:effectLst/>
              </p:spPr>
            </p:cxnSp>
            <p:sp>
              <p:nvSpPr>
                <p:cNvPr id="154" name="Oval 153"/>
                <p:cNvSpPr/>
                <p:nvPr/>
              </p:nvSpPr>
              <p:spPr bwMode="auto">
                <a:xfrm rot="20946206">
                  <a:off x="7596733" y="4602531"/>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55" name="Oval 154"/>
                <p:cNvSpPr/>
                <p:nvPr/>
              </p:nvSpPr>
              <p:spPr bwMode="auto">
                <a:xfrm>
                  <a:off x="7596733" y="4457071"/>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6" name="Straight Connector 155"/>
                <p:cNvCxnSpPr>
                  <a:cxnSpLocks/>
                </p:cNvCxnSpPr>
                <p:nvPr/>
              </p:nvCxnSpPr>
              <p:spPr>
                <a:xfrm>
                  <a:off x="7362861" y="4379181"/>
                  <a:ext cx="233872" cy="1013"/>
                </a:xfrm>
                <a:prstGeom prst="line">
                  <a:avLst/>
                </a:prstGeom>
                <a:grpFill/>
                <a:ln w="12700" cap="flat" cmpd="sng" algn="ctr">
                  <a:solidFill>
                    <a:schemeClr val="tx1"/>
                  </a:solidFill>
                  <a:prstDash val="sysDot"/>
                  <a:miter lim="800000"/>
                  <a:headEnd type="none"/>
                  <a:tailEnd type="none"/>
                </a:ln>
                <a:effectLst/>
              </p:spPr>
            </p:cxnSp>
            <p:sp>
              <p:nvSpPr>
                <p:cNvPr id="157" name="Oval 156"/>
                <p:cNvSpPr/>
                <p:nvPr/>
              </p:nvSpPr>
              <p:spPr bwMode="auto">
                <a:xfrm>
                  <a:off x="7367095" y="4455710"/>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8" name="Straight Connector 157"/>
                <p:cNvCxnSpPr>
                  <a:cxnSpLocks/>
                </p:cNvCxnSpPr>
                <p:nvPr/>
              </p:nvCxnSpPr>
              <p:spPr>
                <a:xfrm flipV="1">
                  <a:off x="7362861" y="4277619"/>
                  <a:ext cx="248934" cy="101562"/>
                </a:xfrm>
                <a:prstGeom prst="line">
                  <a:avLst/>
                </a:prstGeom>
                <a:grpFill/>
                <a:ln w="12700" cap="flat" cmpd="sng" algn="ctr">
                  <a:solidFill>
                    <a:schemeClr val="tx1"/>
                  </a:solidFill>
                  <a:prstDash val="sysDot"/>
                  <a:miter lim="800000"/>
                  <a:headEnd type="none"/>
                  <a:tailEnd type="none"/>
                </a:ln>
                <a:effectLst/>
              </p:spPr>
            </p:cxnSp>
            <p:sp>
              <p:nvSpPr>
                <p:cNvPr id="159" name="Oval 158"/>
                <p:cNvSpPr/>
                <p:nvPr/>
              </p:nvSpPr>
              <p:spPr bwMode="auto">
                <a:xfrm>
                  <a:off x="7362861" y="4310599"/>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60" name="Oval 159"/>
                <p:cNvSpPr/>
                <p:nvPr/>
              </p:nvSpPr>
              <p:spPr bwMode="auto">
                <a:xfrm>
                  <a:off x="7596733" y="4311612"/>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61" name="Oval 160"/>
                <p:cNvSpPr/>
                <p:nvPr/>
              </p:nvSpPr>
              <p:spPr bwMode="auto">
                <a:xfrm rot="377738">
                  <a:off x="7596733" y="4166153"/>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163" name="TextBox 162"/>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16" name="Group 15">
              <a:extLst>
                <a:ext uri="{FF2B5EF4-FFF2-40B4-BE49-F238E27FC236}">
                  <a16:creationId xmlns:a16="http://schemas.microsoft.com/office/drawing/2014/main" id="{F0BC2D72-87D6-4750-AD45-6D4CD88B840B}"/>
                </a:ext>
              </a:extLst>
            </p:cNvPr>
            <p:cNvGrpSpPr/>
            <p:nvPr/>
          </p:nvGrpSpPr>
          <p:grpSpPr>
            <a:xfrm>
              <a:off x="4823075" y="3293168"/>
              <a:ext cx="1088760" cy="532323"/>
              <a:chOff x="4983242" y="3293168"/>
              <a:chExt cx="1088760" cy="532323"/>
            </a:xfrm>
          </p:grpSpPr>
          <p:sp>
            <p:nvSpPr>
              <p:cNvPr id="162" name="TextBox 161"/>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164" name="Group 163">
                <a:extLst>
                  <a:ext uri="{FF2B5EF4-FFF2-40B4-BE49-F238E27FC236}">
                    <a16:creationId xmlns:a16="http://schemas.microsoft.com/office/drawing/2014/main" id="{6694D492-873A-4422-AF4B-BB463C0EB820}"/>
                  </a:ext>
                </a:extLst>
              </p:cNvPr>
              <p:cNvGrpSpPr/>
              <p:nvPr/>
            </p:nvGrpSpPr>
            <p:grpSpPr>
              <a:xfrm>
                <a:off x="5106308" y="3293168"/>
                <a:ext cx="726921" cy="124646"/>
                <a:chOff x="4444077" y="3159364"/>
                <a:chExt cx="726921" cy="124646"/>
              </a:xfrm>
            </p:grpSpPr>
            <p:cxnSp>
              <p:nvCxnSpPr>
                <p:cNvPr id="165" name="Straight Connector 164"/>
                <p:cNvCxnSpPr>
                  <a:cxnSpLocks/>
                </p:cNvCxnSpPr>
                <p:nvPr/>
              </p:nvCxnSpPr>
              <p:spPr>
                <a:xfrm>
                  <a:off x="4567537" y="3221687"/>
                  <a:ext cx="185331" cy="0"/>
                </a:xfrm>
                <a:prstGeom prst="line">
                  <a:avLst/>
                </a:prstGeom>
                <a:noFill/>
                <a:ln w="12700" cap="flat" cmpd="sng" algn="ctr">
                  <a:solidFill>
                    <a:schemeClr val="tx1"/>
                  </a:solidFill>
                  <a:prstDash val="sysDot"/>
                  <a:miter lim="800000"/>
                  <a:headEnd type="none"/>
                  <a:tailEnd type="none"/>
                </a:ln>
                <a:effectLst/>
              </p:spPr>
            </p:cxnSp>
            <p:sp>
              <p:nvSpPr>
                <p:cNvPr id="166" name="Oval 165"/>
                <p:cNvSpPr/>
                <p:nvPr/>
              </p:nvSpPr>
              <p:spPr bwMode="auto">
                <a:xfrm>
                  <a:off x="4444077" y="3159364"/>
                  <a:ext cx="123457"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7" name="Oval 166"/>
                <p:cNvSpPr/>
                <p:nvPr/>
              </p:nvSpPr>
              <p:spPr bwMode="auto">
                <a:xfrm>
                  <a:off x="4752871"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8" name="Oval 167"/>
                <p:cNvSpPr/>
                <p:nvPr/>
              </p:nvSpPr>
              <p:spPr bwMode="auto">
                <a:xfrm>
                  <a:off x="4905809"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9" name="Oval 168"/>
                <p:cNvSpPr/>
                <p:nvPr/>
              </p:nvSpPr>
              <p:spPr bwMode="auto">
                <a:xfrm>
                  <a:off x="5058738"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77285C58-779F-4A9A-BA57-923C71BFD4DE}"/>
                </a:ext>
              </a:extLst>
            </p:cNvPr>
            <p:cNvGrpSpPr/>
            <p:nvPr/>
          </p:nvGrpSpPr>
          <p:grpSpPr>
            <a:xfrm>
              <a:off x="2847286" y="3285344"/>
              <a:ext cx="787396" cy="774671"/>
              <a:chOff x="3250313" y="3055226"/>
              <a:chExt cx="787396" cy="774671"/>
            </a:xfrm>
          </p:grpSpPr>
          <p:grpSp>
            <p:nvGrpSpPr>
              <p:cNvPr id="170" name="Group 169">
                <a:extLst>
                  <a:ext uri="{FF2B5EF4-FFF2-40B4-BE49-F238E27FC236}">
                    <a16:creationId xmlns:a16="http://schemas.microsoft.com/office/drawing/2014/main" id="{DDD7D695-2830-48F0-B20A-C8EBCE02355F}"/>
                  </a:ext>
                </a:extLst>
              </p:cNvPr>
              <p:cNvGrpSpPr/>
              <p:nvPr/>
            </p:nvGrpSpPr>
            <p:grpSpPr>
              <a:xfrm>
                <a:off x="3319100" y="3055226"/>
                <a:ext cx="643737" cy="429517"/>
                <a:chOff x="2573581" y="3248112"/>
                <a:chExt cx="643737" cy="429517"/>
              </a:xfrm>
            </p:grpSpPr>
            <p:cxnSp>
              <p:nvCxnSpPr>
                <p:cNvPr id="171" name="Straight Connector 170"/>
                <p:cNvCxnSpPr>
                  <a:cxnSpLocks/>
                </p:cNvCxnSpPr>
                <p:nvPr/>
              </p:nvCxnSpPr>
              <p:spPr>
                <a:xfrm>
                  <a:off x="2688446" y="3306383"/>
                  <a:ext cx="424425" cy="0"/>
                </a:xfrm>
                <a:prstGeom prst="line">
                  <a:avLst/>
                </a:prstGeom>
                <a:noFill/>
                <a:ln w="12700" cap="flat" cmpd="sng" algn="ctr">
                  <a:solidFill>
                    <a:schemeClr val="tx1"/>
                  </a:solidFill>
                  <a:prstDash val="sysDot"/>
                  <a:miter lim="800000"/>
                  <a:headEnd type="none"/>
                  <a:tailEnd type="none"/>
                </a:ln>
                <a:effectLst/>
              </p:spPr>
            </p:cxnSp>
            <p:sp>
              <p:nvSpPr>
                <p:cNvPr id="172" name="Oval 171"/>
                <p:cNvSpPr/>
                <p:nvPr/>
              </p:nvSpPr>
              <p:spPr bwMode="auto">
                <a:xfrm>
                  <a:off x="2573581" y="3248112"/>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3" name="Oval 172"/>
                <p:cNvSpPr/>
                <p:nvPr/>
              </p:nvSpPr>
              <p:spPr bwMode="auto">
                <a:xfrm>
                  <a:off x="3112870" y="3253396"/>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4" name="Straight Connector 173"/>
                <p:cNvCxnSpPr>
                  <a:cxnSpLocks/>
                </p:cNvCxnSpPr>
                <p:nvPr/>
              </p:nvCxnSpPr>
              <p:spPr>
                <a:xfrm>
                  <a:off x="2688446" y="3460548"/>
                  <a:ext cx="424425" cy="0"/>
                </a:xfrm>
                <a:prstGeom prst="line">
                  <a:avLst/>
                </a:prstGeom>
                <a:noFill/>
                <a:ln w="12700" cap="flat" cmpd="sng" algn="ctr">
                  <a:solidFill>
                    <a:schemeClr val="tx1"/>
                  </a:solidFill>
                  <a:prstDash val="sysDot"/>
                  <a:miter lim="800000"/>
                  <a:headEnd type="none"/>
                  <a:tailEnd type="none"/>
                </a:ln>
                <a:effectLst/>
              </p:spPr>
            </p:cxnSp>
            <p:sp>
              <p:nvSpPr>
                <p:cNvPr id="175" name="Oval 174"/>
                <p:cNvSpPr/>
                <p:nvPr/>
              </p:nvSpPr>
              <p:spPr bwMode="auto">
                <a:xfrm>
                  <a:off x="2573581" y="3402277"/>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6" name="Oval 175"/>
                <p:cNvSpPr/>
                <p:nvPr/>
              </p:nvSpPr>
              <p:spPr bwMode="auto">
                <a:xfrm>
                  <a:off x="3112870" y="3407561"/>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7" name="Straight Connector 176"/>
                <p:cNvCxnSpPr>
                  <a:cxnSpLocks/>
                </p:cNvCxnSpPr>
                <p:nvPr/>
              </p:nvCxnSpPr>
              <p:spPr>
                <a:xfrm>
                  <a:off x="2688446" y="3619357"/>
                  <a:ext cx="424425" cy="0"/>
                </a:xfrm>
                <a:prstGeom prst="line">
                  <a:avLst/>
                </a:prstGeom>
                <a:noFill/>
                <a:ln w="12700" cap="flat" cmpd="sng" algn="ctr">
                  <a:solidFill>
                    <a:schemeClr val="tx1"/>
                  </a:solidFill>
                  <a:prstDash val="sysDot"/>
                  <a:miter lim="800000"/>
                  <a:headEnd type="none"/>
                  <a:tailEnd type="none"/>
                </a:ln>
                <a:effectLst/>
              </p:spPr>
            </p:cxnSp>
            <p:sp>
              <p:nvSpPr>
                <p:cNvPr id="178" name="Oval 177"/>
                <p:cNvSpPr/>
                <p:nvPr/>
              </p:nvSpPr>
              <p:spPr bwMode="auto">
                <a:xfrm>
                  <a:off x="2573581" y="3561085"/>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9" name="Oval 178"/>
                <p:cNvSpPr/>
                <p:nvPr/>
              </p:nvSpPr>
              <p:spPr bwMode="auto">
                <a:xfrm>
                  <a:off x="3112870" y="3566370"/>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80" name="TextBox 179"/>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18" name="Group 17">
              <a:extLst>
                <a:ext uri="{FF2B5EF4-FFF2-40B4-BE49-F238E27FC236}">
                  <a16:creationId xmlns:a16="http://schemas.microsoft.com/office/drawing/2014/main" id="{C49CBFC8-4151-4394-8CD2-007444BC6534}"/>
                </a:ext>
              </a:extLst>
            </p:cNvPr>
            <p:cNvGrpSpPr/>
            <p:nvPr/>
          </p:nvGrpSpPr>
          <p:grpSpPr>
            <a:xfrm>
              <a:off x="9108078" y="3386915"/>
              <a:ext cx="653698" cy="653234"/>
              <a:chOff x="8667216" y="3156797"/>
              <a:chExt cx="653698" cy="653234"/>
            </a:xfrm>
          </p:grpSpPr>
          <p:grpSp>
            <p:nvGrpSpPr>
              <p:cNvPr id="104" name="Group 103"/>
              <p:cNvGrpSpPr/>
              <p:nvPr/>
            </p:nvGrpSpPr>
            <p:grpSpPr>
              <a:xfrm>
                <a:off x="8667216" y="3156797"/>
                <a:ext cx="586303" cy="377163"/>
                <a:chOff x="7117181" y="5146654"/>
                <a:chExt cx="663064" cy="426544"/>
              </a:xfrm>
              <a:solidFill>
                <a:schemeClr val="tx2"/>
              </a:solidFill>
            </p:grpSpPr>
            <p:sp>
              <p:nvSpPr>
                <p:cNvPr id="105" name="Oval 104"/>
                <p:cNvSpPr/>
                <p:nvPr/>
              </p:nvSpPr>
              <p:spPr bwMode="auto">
                <a:xfrm rot="715722">
                  <a:off x="7117181" y="5146654"/>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7" name="Oval 106"/>
                <p:cNvSpPr/>
                <p:nvPr/>
              </p:nvSpPr>
              <p:spPr bwMode="auto">
                <a:xfrm>
                  <a:off x="7476127" y="5224668"/>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9" name="Oval 108"/>
                <p:cNvSpPr/>
                <p:nvPr/>
              </p:nvSpPr>
              <p:spPr bwMode="auto">
                <a:xfrm>
                  <a:off x="7296654" y="5448552"/>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8" name="Oval 117"/>
                <p:cNvSpPr/>
                <p:nvPr/>
              </p:nvSpPr>
              <p:spPr bwMode="auto">
                <a:xfrm>
                  <a:off x="7655599" y="5448552"/>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19" name="Straight Connector 118"/>
                <p:cNvCxnSpPr>
                  <a:cxnSpLocks/>
                </p:cNvCxnSpPr>
                <p:nvPr/>
              </p:nvCxnSpPr>
              <p:spPr>
                <a:xfrm>
                  <a:off x="7240481" y="5221859"/>
                  <a:ext cx="235646" cy="65132"/>
                </a:xfrm>
                <a:prstGeom prst="line">
                  <a:avLst/>
                </a:prstGeom>
                <a:grpFill/>
                <a:ln w="12700" cap="flat" cmpd="sng" algn="ctr">
                  <a:solidFill>
                    <a:schemeClr val="tx1"/>
                  </a:solidFill>
                  <a:prstDash val="sysDot"/>
                  <a:miter lim="800000"/>
                  <a:headEnd type="none"/>
                  <a:tailEnd type="none"/>
                </a:ln>
                <a:effectLst/>
              </p:spPr>
            </p:cxnSp>
            <p:cxnSp>
              <p:nvCxnSpPr>
                <p:cNvPr id="131" name="Straight Connector 130"/>
                <p:cNvCxnSpPr>
                  <a:cxnSpLocks/>
                </p:cNvCxnSpPr>
                <p:nvPr/>
              </p:nvCxnSpPr>
              <p:spPr>
                <a:xfrm>
                  <a:off x="7421300" y="5510875"/>
                  <a:ext cx="234299" cy="0"/>
                </a:xfrm>
                <a:prstGeom prst="line">
                  <a:avLst/>
                </a:prstGeom>
                <a:grpFill/>
                <a:ln w="12700" cap="flat" cmpd="sng" algn="ctr">
                  <a:solidFill>
                    <a:schemeClr val="tx1"/>
                  </a:solidFill>
                  <a:prstDash val="sysDot"/>
                  <a:miter lim="800000"/>
                  <a:headEnd type="none"/>
                  <a:tailEnd type="none"/>
                </a:ln>
                <a:effectLst/>
              </p:spPr>
            </p:cxnSp>
            <p:cxnSp>
              <p:nvCxnSpPr>
                <p:cNvPr id="146" name="Straight Connector 145"/>
                <p:cNvCxnSpPr>
                  <a:cxnSpLocks/>
                </p:cNvCxnSpPr>
                <p:nvPr/>
              </p:nvCxnSpPr>
              <p:spPr>
                <a:xfrm>
                  <a:off x="7582519" y="5331060"/>
                  <a:ext cx="91334" cy="135746"/>
                </a:xfrm>
                <a:prstGeom prst="line">
                  <a:avLst/>
                </a:prstGeom>
                <a:grpFill/>
                <a:ln w="12700" cap="flat" cmpd="sng" algn="ctr">
                  <a:solidFill>
                    <a:schemeClr val="tx1"/>
                  </a:solidFill>
                  <a:prstDash val="sysDot"/>
                  <a:miter lim="800000"/>
                  <a:headEnd type="none"/>
                  <a:tailEnd type="none"/>
                </a:ln>
                <a:effectLst/>
              </p:spPr>
            </p:cxnSp>
            <p:cxnSp>
              <p:nvCxnSpPr>
                <p:cNvPr id="147" name="Straight Connector 146"/>
                <p:cNvCxnSpPr>
                  <a:cxnSpLocks/>
                </p:cNvCxnSpPr>
                <p:nvPr/>
              </p:nvCxnSpPr>
              <p:spPr>
                <a:xfrm flipV="1">
                  <a:off x="7403046" y="5331060"/>
                  <a:ext cx="91335" cy="135746"/>
                </a:xfrm>
                <a:prstGeom prst="line">
                  <a:avLst/>
                </a:prstGeom>
                <a:grpFill/>
                <a:ln w="12700" cap="flat" cmpd="sng" algn="ctr">
                  <a:solidFill>
                    <a:schemeClr val="tx1"/>
                  </a:solidFill>
                  <a:prstDash val="sysDot"/>
                  <a:miter lim="800000"/>
                  <a:headEnd type="none"/>
                  <a:tailEnd type="none"/>
                </a:ln>
                <a:effectLst/>
              </p:spPr>
            </p:cxnSp>
          </p:grpSp>
          <p:sp>
            <p:nvSpPr>
              <p:cNvPr id="181" name="TextBox 180"/>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sp>
        <p:nvSpPr>
          <p:cNvPr id="2" name="Rectangle 1"/>
          <p:cNvSpPr/>
          <p:nvPr/>
        </p:nvSpPr>
        <p:spPr>
          <a:xfrm>
            <a:off x="2772822" y="1166426"/>
            <a:ext cx="6683163"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Semilight"/>
                <a:ea typeface="+mn-ea"/>
                <a:cs typeface="+mn-cs"/>
              </a:rPr>
              <a:t>A globally distributed, massively scalable, multi-model database service</a:t>
            </a:r>
          </a:p>
        </p:txBody>
      </p:sp>
      <p:pic>
        <p:nvPicPr>
          <p:cNvPr id="127" name="Picture 126">
            <a:extLst>
              <a:ext uri="{FF2B5EF4-FFF2-40B4-BE49-F238E27FC236}">
                <a16:creationId xmlns:a16="http://schemas.microsoft.com/office/drawing/2014/main" id="{1AB9531E-C57A-4C6E-BCE9-73AEDDA05974}"/>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10392937" y="2705470"/>
            <a:ext cx="1101486" cy="431956"/>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86553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30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grpId="0" nodeType="withEffect">
                                  <p:stCondLst>
                                    <p:cond delay="600"/>
                                  </p:stCondLst>
                                  <p:childTnLst>
                                    <p:set>
                                      <p:cBhvr>
                                        <p:cTn id="12" dur="1" fill="hold">
                                          <p:stCondLst>
                                            <p:cond delay="0"/>
                                          </p:stCondLst>
                                        </p:cTn>
                                        <p:tgtEl>
                                          <p:spTgt spid="145"/>
                                        </p:tgtEl>
                                        <p:attrNameLst>
                                          <p:attrName>style.visibility</p:attrName>
                                        </p:attrNameLst>
                                      </p:cBhvr>
                                      <p:to>
                                        <p:strVal val="visible"/>
                                      </p:to>
                                    </p:set>
                                    <p:animEffect transition="in" filter="dissolve">
                                      <p:cBhvr>
                                        <p:cTn id="13" dur="500"/>
                                        <p:tgtEl>
                                          <p:spTgt spid="145"/>
                                        </p:tgtEl>
                                      </p:cBhvr>
                                    </p:animEffect>
                                  </p:childTnLst>
                                </p:cTn>
                              </p:par>
                              <p:par>
                                <p:cTn id="14" presetID="9" presetClass="entr" presetSubtype="0" fill="hold" nodeType="withEffect">
                                  <p:stCondLst>
                                    <p:cond delay="600"/>
                                  </p:stCondLst>
                                  <p:childTnLst>
                                    <p:set>
                                      <p:cBhvr>
                                        <p:cTn id="15" dur="1" fill="hold">
                                          <p:stCondLst>
                                            <p:cond delay="0"/>
                                          </p:stCondLst>
                                        </p:cTn>
                                        <p:tgtEl>
                                          <p:spTgt spid="99"/>
                                        </p:tgtEl>
                                        <p:attrNameLst>
                                          <p:attrName>style.visibility</p:attrName>
                                        </p:attrNameLst>
                                      </p:cBhvr>
                                      <p:to>
                                        <p:strVal val="visible"/>
                                      </p:to>
                                    </p:set>
                                    <p:animEffect transition="in" filter="dissolve">
                                      <p:cBhvr>
                                        <p:cTn id="16" dur="500"/>
                                        <p:tgtEl>
                                          <p:spTgt spid="99"/>
                                        </p:tgtEl>
                                      </p:cBhvr>
                                    </p:animEffect>
                                  </p:childTnLst>
                                </p:cTn>
                              </p:par>
                              <p:par>
                                <p:cTn id="17" presetID="9" presetClass="entr" presetSubtype="0" fill="hold" grpId="0" nodeType="withEffect">
                                  <p:stCondLst>
                                    <p:cond delay="600"/>
                                  </p:stCondLst>
                                  <p:childTnLst>
                                    <p:set>
                                      <p:cBhvr>
                                        <p:cTn id="18" dur="1" fill="hold">
                                          <p:stCondLst>
                                            <p:cond delay="0"/>
                                          </p:stCondLst>
                                        </p:cTn>
                                        <p:tgtEl>
                                          <p:spTgt spid="102"/>
                                        </p:tgtEl>
                                        <p:attrNameLst>
                                          <p:attrName>style.visibility</p:attrName>
                                        </p:attrNameLst>
                                      </p:cBhvr>
                                      <p:to>
                                        <p:strVal val="visible"/>
                                      </p:to>
                                    </p:set>
                                    <p:animEffect transition="in" filter="dissolve">
                                      <p:cBhvr>
                                        <p:cTn id="19" dur="500"/>
                                        <p:tgtEl>
                                          <p:spTgt spid="102"/>
                                        </p:tgtEl>
                                      </p:cBhvr>
                                    </p:animEffect>
                                  </p:childTnLst>
                                </p:cTn>
                              </p:par>
                              <p:par>
                                <p:cTn id="20" presetID="9" presetClass="entr" presetSubtype="0" fill="hold" nodeType="withEffect">
                                  <p:stCondLst>
                                    <p:cond delay="600"/>
                                  </p:stCondLst>
                                  <p:childTnLst>
                                    <p:set>
                                      <p:cBhvr>
                                        <p:cTn id="21" dur="1" fill="hold">
                                          <p:stCondLst>
                                            <p:cond delay="0"/>
                                          </p:stCondLst>
                                        </p:cTn>
                                        <p:tgtEl>
                                          <p:spTgt spid="127"/>
                                        </p:tgtEl>
                                        <p:attrNameLst>
                                          <p:attrName>style.visibility</p:attrName>
                                        </p:attrNameLst>
                                      </p:cBhvr>
                                      <p:to>
                                        <p:strVal val="visible"/>
                                      </p:to>
                                    </p:set>
                                    <p:animEffect transition="in" filter="dissolve">
                                      <p:cBhvr>
                                        <p:cTn id="22" dur="500"/>
                                        <p:tgtEl>
                                          <p:spTgt spid="127"/>
                                        </p:tgtEl>
                                      </p:cBhvr>
                                    </p:animEffect>
                                  </p:childTnLst>
                                </p:cTn>
                              </p:par>
                              <p:par>
                                <p:cTn id="23" presetID="9" presetClass="entr" presetSubtype="0" fill="hold" nodeType="withEffect">
                                  <p:stCondLst>
                                    <p:cond delay="600"/>
                                  </p:stCondLst>
                                  <p:childTnLst>
                                    <p:set>
                                      <p:cBhvr>
                                        <p:cTn id="24" dur="1" fill="hold">
                                          <p:stCondLst>
                                            <p:cond delay="0"/>
                                          </p:stCondLst>
                                        </p:cTn>
                                        <p:tgtEl>
                                          <p:spTgt spid="14"/>
                                        </p:tgtEl>
                                        <p:attrNameLst>
                                          <p:attrName>style.visibility</p:attrName>
                                        </p:attrNameLst>
                                      </p:cBhvr>
                                      <p:to>
                                        <p:strVal val="visible"/>
                                      </p:to>
                                    </p:set>
                                    <p:animEffect transition="in" filter="dissolv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P spid="10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4: Add AI to your Big Data Pipeline with Cognitive Services</a:t>
            </a:r>
          </a:p>
        </p:txBody>
      </p:sp>
    </p:spTree>
    <p:custDataLst>
      <p:tags r:id="rId1"/>
    </p:custDataLst>
    <p:extLst>
      <p:ext uri="{BB962C8B-B14F-4D97-AF65-F5344CB8AC3E}">
        <p14:creationId xmlns:p14="http://schemas.microsoft.com/office/powerpoint/2010/main" val="192112383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AU" dirty="0"/>
              <a:t>Non-Structured Data Sources</a:t>
            </a:r>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4</a:t>
            </a:r>
          </a:p>
        </p:txBody>
      </p:sp>
      <p:pic>
        <p:nvPicPr>
          <p:cNvPr id="4" name="Picture 3">
            <a:extLst>
              <a:ext uri="{FF2B5EF4-FFF2-40B4-BE49-F238E27FC236}">
                <a16:creationId xmlns:a16="http://schemas.microsoft.com/office/drawing/2014/main" id="{FEE41145-FD4C-474B-A1D2-DE583EE74B20}"/>
              </a:ext>
            </a:extLst>
          </p:cNvPr>
          <p:cNvPicPr>
            <a:picLocks noChangeAspect="1"/>
          </p:cNvPicPr>
          <p:nvPr/>
        </p:nvPicPr>
        <p:blipFill>
          <a:blip r:embed="rId2"/>
          <a:stretch>
            <a:fillRect/>
          </a:stretch>
        </p:blipFill>
        <p:spPr>
          <a:xfrm>
            <a:off x="1947345" y="1273421"/>
            <a:ext cx="8297309" cy="5477799"/>
          </a:xfrm>
          <a:prstGeom prst="rect">
            <a:avLst/>
          </a:prstGeom>
        </p:spPr>
      </p:pic>
    </p:spTree>
    <p:extLst>
      <p:ext uri="{BB962C8B-B14F-4D97-AF65-F5344CB8AC3E}">
        <p14:creationId xmlns:p14="http://schemas.microsoft.com/office/powerpoint/2010/main" val="318851714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4</a:t>
            </a:r>
          </a:p>
        </p:txBody>
      </p:sp>
      <p:pic>
        <p:nvPicPr>
          <p:cNvPr id="5" name="Picture 4">
            <a:extLst>
              <a:ext uri="{FF2B5EF4-FFF2-40B4-BE49-F238E27FC236}">
                <a16:creationId xmlns:a16="http://schemas.microsoft.com/office/drawing/2014/main" id="{6C32F56E-69AB-43D9-8186-0661B87A9260}"/>
              </a:ext>
            </a:extLst>
          </p:cNvPr>
          <p:cNvPicPr>
            <a:picLocks noChangeAspect="1"/>
          </p:cNvPicPr>
          <p:nvPr/>
        </p:nvPicPr>
        <p:blipFill>
          <a:blip r:embed="rId2"/>
          <a:stretch>
            <a:fillRect/>
          </a:stretch>
        </p:blipFill>
        <p:spPr>
          <a:xfrm>
            <a:off x="1701455" y="1211429"/>
            <a:ext cx="8785976" cy="5334481"/>
          </a:xfrm>
          <a:prstGeom prst="rect">
            <a:avLst/>
          </a:prstGeom>
        </p:spPr>
      </p:pic>
    </p:spTree>
    <p:extLst>
      <p:ext uri="{BB962C8B-B14F-4D97-AF65-F5344CB8AC3E}">
        <p14:creationId xmlns:p14="http://schemas.microsoft.com/office/powerpoint/2010/main" val="140723533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Real-time Analytics</a:t>
            </a:r>
          </a:p>
        </p:txBody>
      </p:sp>
    </p:spTree>
    <p:custDataLst>
      <p:tags r:id="rId1"/>
    </p:custDataLst>
    <p:extLst>
      <p:ext uri="{BB962C8B-B14F-4D97-AF65-F5344CB8AC3E}">
        <p14:creationId xmlns:p14="http://schemas.microsoft.com/office/powerpoint/2010/main" val="425886965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a:xfrm>
            <a:off x="426424" y="939816"/>
            <a:ext cx="11467354" cy="543226"/>
          </a:xfrm>
        </p:spPr>
        <p:txBody>
          <a:bodyPr/>
          <a:lstStyle/>
          <a:p>
            <a:r>
              <a:rPr lang="en-US" dirty="0"/>
              <a:t>Deals with streams of data that are captured in real-time and processed with minimal latency to generate real-time (or near-real-time) reports or automated responses.</a:t>
            </a:r>
          </a:p>
        </p:txBody>
      </p:sp>
      <p:sp>
        <p:nvSpPr>
          <p:cNvPr id="21" name="Title 20"/>
          <p:cNvSpPr>
            <a:spLocks noGrp="1"/>
          </p:cNvSpPr>
          <p:nvPr>
            <p:ph type="title"/>
          </p:nvPr>
        </p:nvSpPr>
        <p:spPr/>
        <p:txBody>
          <a:bodyPr/>
          <a:lstStyle/>
          <a:p>
            <a:pPr lvl="0"/>
            <a:r>
              <a:rPr lang="en-US" dirty="0"/>
              <a:t>Real-time analytics</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437318"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a:ea typeface="+mn-ea"/>
                  <a:cs typeface="+mn-cs"/>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236685"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a:ea typeface="+mn-ea"/>
                  <a:cs typeface="+mn-cs"/>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043514"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a:ea typeface="+mn-ea"/>
                  <a:cs typeface="+mn-cs"/>
                </a:rPr>
                <a:t>“We’re trying to get insights from our devices in real-time”</a:t>
              </a: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400" b="0" i="0" u="none" strike="noStrike" kern="1200" cap="none" spc="0" normalizeH="0" baseline="0" noProof="0" dirty="0">
                <a:ln>
                  <a:noFill/>
                </a:ln>
                <a:solidFill>
                  <a:srgbClr val="353535"/>
                </a:solidFill>
                <a:effectLst/>
                <a:uLnTx/>
                <a:uFillTx/>
                <a:latin typeface="Segoe UI"/>
                <a:ea typeface="+mn-ea"/>
                <a:cs typeface="+mn-cs"/>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
        <p:nvSpPr>
          <p:cNvPr id="29" name="Rectangle 28">
            <a:extLst>
              <a:ext uri="{FF2B5EF4-FFF2-40B4-BE49-F238E27FC236}">
                <a16:creationId xmlns:a16="http://schemas.microsoft.com/office/drawing/2014/main" id="{922FC4A0-740C-444D-BBE6-578E47193E46}"/>
              </a:ext>
            </a:extLst>
          </p:cNvPr>
          <p:cNvSpPr/>
          <p:nvPr/>
        </p:nvSpPr>
        <p:spPr bwMode="auto">
          <a:xfrm>
            <a:off x="4048227" y="2321765"/>
            <a:ext cx="3212189"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30" name="Rectangle 29">
            <a:extLst>
              <a:ext uri="{FF2B5EF4-FFF2-40B4-BE49-F238E27FC236}">
                <a16:creationId xmlns:a16="http://schemas.microsoft.com/office/drawing/2014/main" id="{4E1BF3F5-1EBD-4134-94D8-46710AAC0F84}"/>
              </a:ext>
            </a:extLst>
          </p:cNvPr>
          <p:cNvSpPr/>
          <p:nvPr/>
        </p:nvSpPr>
        <p:spPr bwMode="auto">
          <a:xfrm>
            <a:off x="377240" y="2395224"/>
            <a:ext cx="3207997"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Tree>
    <p:custDataLst>
      <p:tags r:id="rId1"/>
    </p:custDataLst>
    <p:extLst>
      <p:ext uri="{BB962C8B-B14F-4D97-AF65-F5344CB8AC3E}">
        <p14:creationId xmlns:p14="http://schemas.microsoft.com/office/powerpoint/2010/main" val="1312877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V</a:t>
            </a:r>
            <a:endParaRPr lang="en-US" dirty="0"/>
          </a:p>
        </p:txBody>
      </p:sp>
    </p:spTree>
    <p:custDataLst>
      <p:tags r:id="rId1"/>
    </p:custDataLst>
    <p:extLst>
      <p:ext uri="{BB962C8B-B14F-4D97-AF65-F5344CB8AC3E}">
        <p14:creationId xmlns:p14="http://schemas.microsoft.com/office/powerpoint/2010/main" val="140359263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F6549-20E5-4032-A92E-D8FD3DA26B10}"/>
              </a:ext>
            </a:extLst>
          </p:cNvPr>
          <p:cNvSpPr>
            <a:spLocks noGrp="1"/>
          </p:cNvSpPr>
          <p:nvPr>
            <p:ph type="title"/>
          </p:nvPr>
        </p:nvSpPr>
        <p:spPr/>
        <p:txBody>
          <a:bodyPr/>
          <a:lstStyle/>
          <a:p>
            <a:r>
              <a:rPr lang="en-AU" dirty="0"/>
              <a:t>Unlocking Real-time Insights</a:t>
            </a:r>
          </a:p>
        </p:txBody>
      </p:sp>
      <p:sp>
        <p:nvSpPr>
          <p:cNvPr id="3" name="Content Placeholder 2">
            <a:extLst>
              <a:ext uri="{FF2B5EF4-FFF2-40B4-BE49-F238E27FC236}">
                <a16:creationId xmlns:a16="http://schemas.microsoft.com/office/drawing/2014/main" id="{1333BB8A-69D9-45FC-9D91-99D3404F10F1}"/>
              </a:ext>
            </a:extLst>
          </p:cNvPr>
          <p:cNvSpPr>
            <a:spLocks noGrp="1"/>
          </p:cNvSpPr>
          <p:nvPr/>
        </p:nvSpPr>
        <p:spPr>
          <a:xfrm>
            <a:off x="426424" y="1653269"/>
            <a:ext cx="6925733" cy="4722812"/>
          </a:xfrm>
          <a:prstGeom prst="rect">
            <a:avLst/>
          </a:prstGeom>
        </p:spPr>
        <p:txBody>
          <a:bodyPr vert="horz" wrap="square" lIns="146304" tIns="91440" rIns="146304" bIns="91440" rtlCol="0">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solidFill>
                  <a:schemeClr val="tx2"/>
                </a:solidFill>
              </a:rPr>
              <a:t>Time to Insight is Critical</a:t>
            </a:r>
          </a:p>
          <a:p>
            <a:pPr marL="0" indent="0">
              <a:buNone/>
            </a:pPr>
            <a:r>
              <a:rPr lang="en-US" sz="2800" dirty="0"/>
              <a:t>	</a:t>
            </a:r>
            <a:r>
              <a:rPr lang="en-US" sz="1600" dirty="0"/>
              <a:t>Reducing decision latency can unlock business value</a:t>
            </a:r>
          </a:p>
          <a:p>
            <a:pPr marL="0" indent="0">
              <a:buNone/>
            </a:pPr>
            <a:endParaRPr lang="en-US" sz="2800" dirty="0"/>
          </a:p>
          <a:p>
            <a:pPr marL="0" indent="0">
              <a:buNone/>
            </a:pPr>
            <a:r>
              <a:rPr lang="en-US" sz="2800" dirty="0">
                <a:solidFill>
                  <a:schemeClr val="tx2"/>
                </a:solidFill>
              </a:rPr>
              <a:t>Insights are Perishable</a:t>
            </a:r>
          </a:p>
          <a:p>
            <a:pPr marL="0" indent="0">
              <a:buNone/>
            </a:pPr>
            <a:r>
              <a:rPr lang="en-US" sz="2800" dirty="0"/>
              <a:t>	</a:t>
            </a:r>
            <a:r>
              <a:rPr lang="en-US" sz="1600" dirty="0"/>
              <a:t>Window of opportunity for insights to be actionable</a:t>
            </a:r>
          </a:p>
          <a:p>
            <a:pPr marL="0" indent="0">
              <a:buNone/>
            </a:pPr>
            <a:endParaRPr lang="en-US" sz="2800" dirty="0"/>
          </a:p>
          <a:p>
            <a:pPr marL="0" indent="0">
              <a:buNone/>
            </a:pPr>
            <a:r>
              <a:rPr lang="en-US" sz="2800" dirty="0">
                <a:solidFill>
                  <a:schemeClr val="tx2"/>
                </a:solidFill>
              </a:rPr>
              <a:t>Ask Questions to Data in Motion</a:t>
            </a:r>
          </a:p>
          <a:p>
            <a:pPr marL="0" indent="0">
              <a:buNone/>
            </a:pPr>
            <a:r>
              <a:rPr lang="en-US" sz="2800" dirty="0"/>
              <a:t>	</a:t>
            </a:r>
            <a:r>
              <a:rPr lang="en-US" sz="1600" dirty="0"/>
              <a:t>Can’t wait for data to get to rest before running computation</a:t>
            </a:r>
          </a:p>
        </p:txBody>
      </p:sp>
      <p:pic>
        <p:nvPicPr>
          <p:cNvPr id="4" name="Picture 3" descr="https://azurecomcdn.azureedge.net/cvt-4c4baae830de5e0648168c5442b54e3099f5e61708af72b79865e9294f0f0d9e/images/page/services/data-factory/transform.png">
            <a:extLst>
              <a:ext uri="{FF2B5EF4-FFF2-40B4-BE49-F238E27FC236}">
                <a16:creationId xmlns:a16="http://schemas.microsoft.com/office/drawing/2014/main" id="{342A8660-4AC4-4655-A7A4-86A233865A0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245101" y="2107859"/>
            <a:ext cx="4191000" cy="2642281"/>
          </a:xfrm>
          <a:prstGeom prst="rect">
            <a:avLst/>
          </a:prstGeom>
          <a:noFill/>
          <a:ln>
            <a:noFill/>
          </a:ln>
        </p:spPr>
      </p:pic>
    </p:spTree>
    <p:extLst>
      <p:ext uri="{BB962C8B-B14F-4D97-AF65-F5344CB8AC3E}">
        <p14:creationId xmlns:p14="http://schemas.microsoft.com/office/powerpoint/2010/main" val="375477116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660E0-6C01-45A2-87AC-30B57576F812}"/>
              </a:ext>
            </a:extLst>
          </p:cNvPr>
          <p:cNvSpPr>
            <a:spLocks noGrp="1"/>
          </p:cNvSpPr>
          <p:nvPr>
            <p:ph type="title"/>
          </p:nvPr>
        </p:nvSpPr>
        <p:spPr/>
        <p:txBody>
          <a:bodyPr/>
          <a:lstStyle/>
          <a:p>
            <a:r>
              <a:rPr lang="en-AU" dirty="0"/>
              <a:t>Streaming Use Cases</a:t>
            </a:r>
          </a:p>
        </p:txBody>
      </p:sp>
      <p:grpSp>
        <p:nvGrpSpPr>
          <p:cNvPr id="4" name="Group 3">
            <a:extLst>
              <a:ext uri="{FF2B5EF4-FFF2-40B4-BE49-F238E27FC236}">
                <a16:creationId xmlns:a16="http://schemas.microsoft.com/office/drawing/2014/main" id="{39F70D74-64A1-4A57-A5C4-CD9DEDC4E2B3}"/>
              </a:ext>
            </a:extLst>
          </p:cNvPr>
          <p:cNvGrpSpPr/>
          <p:nvPr/>
        </p:nvGrpSpPr>
        <p:grpSpPr>
          <a:xfrm>
            <a:off x="952122" y="1229312"/>
            <a:ext cx="2346139" cy="2777645"/>
            <a:chOff x="209539" y="1792946"/>
            <a:chExt cx="2346139" cy="2777645"/>
          </a:xfrm>
        </p:grpSpPr>
        <p:grpSp>
          <p:nvGrpSpPr>
            <p:cNvPr id="5" name="Shape 8094">
              <a:extLst>
                <a:ext uri="{FF2B5EF4-FFF2-40B4-BE49-F238E27FC236}">
                  <a16:creationId xmlns:a16="http://schemas.microsoft.com/office/drawing/2014/main" id="{989936CC-7B1D-431A-AE44-819768B3BF6B}"/>
                </a:ext>
              </a:extLst>
            </p:cNvPr>
            <p:cNvGrpSpPr/>
            <p:nvPr/>
          </p:nvGrpSpPr>
          <p:grpSpPr>
            <a:xfrm>
              <a:off x="209539" y="1792946"/>
              <a:ext cx="2346139" cy="2777645"/>
              <a:chOff x="7137477" y="1044572"/>
              <a:chExt cx="1759779" cy="2083233"/>
            </a:xfrm>
          </p:grpSpPr>
          <p:sp>
            <p:nvSpPr>
              <p:cNvPr id="7" name="Shape 8095">
                <a:extLst>
                  <a:ext uri="{FF2B5EF4-FFF2-40B4-BE49-F238E27FC236}">
                    <a16:creationId xmlns:a16="http://schemas.microsoft.com/office/drawing/2014/main" id="{8C79BA47-483B-4650-9E2D-A9295E1D597E}"/>
                  </a:ext>
                </a:extLst>
              </p:cNvPr>
              <p:cNvSpPr txBox="1"/>
              <p:nvPr/>
            </p:nvSpPr>
            <p:spPr>
              <a:xfrm>
                <a:off x="7137477" y="1044572"/>
                <a:ext cx="1758900" cy="4779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CONSUMER ENGAGEMENT</a:t>
                </a:r>
                <a:r>
                  <a:rPr kumimoji="0" lang="en" sz="1050" b="0"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8" name="Shape 8096">
                <a:extLst>
                  <a:ext uri="{FF2B5EF4-FFF2-40B4-BE49-F238E27FC236}">
                    <a16:creationId xmlns:a16="http://schemas.microsoft.com/office/drawing/2014/main" id="{2230ADA1-14D7-4C3C-80D2-3DFD11F9BECE}"/>
                  </a:ext>
                </a:extLst>
              </p:cNvPr>
              <p:cNvSpPr/>
              <p:nvPr/>
            </p:nvSpPr>
            <p:spPr>
              <a:xfrm>
                <a:off x="7138356" y="1714347"/>
                <a:ext cx="17589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Real-time Pricing Optimization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9" name="Shape 8097">
                <a:extLst>
                  <a:ext uri="{FF2B5EF4-FFF2-40B4-BE49-F238E27FC236}">
                    <a16:creationId xmlns:a16="http://schemas.microsoft.com/office/drawing/2014/main" id="{71C16339-9E61-4F5A-8CDA-111FB974281A}"/>
                  </a:ext>
                </a:extLst>
              </p:cNvPr>
              <p:cNvSpPr txBox="1"/>
              <p:nvPr/>
            </p:nvSpPr>
            <p:spPr>
              <a:xfrm>
                <a:off x="7137478" y="2189705"/>
                <a:ext cx="1758900" cy="9381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Demand-Elasticity</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Personal Pricing Schemes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Promotion events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Multi-channel engagement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grpSp>
        <p:pic>
          <p:nvPicPr>
            <p:cNvPr id="6" name="Shape 8108">
              <a:extLst>
                <a:ext uri="{FF2B5EF4-FFF2-40B4-BE49-F238E27FC236}">
                  <a16:creationId xmlns:a16="http://schemas.microsoft.com/office/drawing/2014/main" id="{2DDF1597-8597-42F3-BF12-4F93EBC4B353}"/>
                </a:ext>
              </a:extLst>
            </p:cNvPr>
            <p:cNvPicPr preferRelativeResize="0"/>
            <p:nvPr/>
          </p:nvPicPr>
          <p:blipFill rotWithShape="1">
            <a:blip r:embed="rId2" cstate="screen">
              <a:alphaModFix/>
              <a:duotone>
                <a:prstClr val="black"/>
                <a:schemeClr val="accent1">
                  <a:tint val="45000"/>
                  <a:satMod val="400000"/>
                </a:schemeClr>
              </a:duotone>
              <a:extLst>
                <a:ext uri="{28A0092B-C50C-407E-A947-70E740481C1C}">
                  <a14:useLocalDpi xmlns:a14="http://schemas.microsoft.com/office/drawing/2010/main"/>
                </a:ext>
              </a:extLst>
            </a:blip>
            <a:srcRect/>
            <a:stretch/>
          </p:blipFill>
          <p:spPr>
            <a:xfrm>
              <a:off x="1048718" y="2048779"/>
              <a:ext cx="666400" cy="666400"/>
            </a:xfrm>
            <a:prstGeom prst="rect">
              <a:avLst/>
            </a:prstGeom>
            <a:noFill/>
            <a:ln>
              <a:noFill/>
            </a:ln>
          </p:spPr>
        </p:pic>
      </p:grpSp>
      <p:sp>
        <p:nvSpPr>
          <p:cNvPr id="10" name="Title 16">
            <a:extLst>
              <a:ext uri="{FF2B5EF4-FFF2-40B4-BE49-F238E27FC236}">
                <a16:creationId xmlns:a16="http://schemas.microsoft.com/office/drawing/2014/main" id="{39B6862C-D815-401A-ACA3-5AE47B6A8FF6}"/>
              </a:ext>
            </a:extLst>
          </p:cNvPr>
          <p:cNvSpPr txBox="1">
            <a:spLocks/>
          </p:cNvSpPr>
          <p:nvPr/>
        </p:nvSpPr>
        <p:spPr>
          <a:xfrm>
            <a:off x="952018" y="913310"/>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Retail</a:t>
            </a:r>
          </a:p>
        </p:txBody>
      </p:sp>
      <p:grpSp>
        <p:nvGrpSpPr>
          <p:cNvPr id="11" name="Shape 8171">
            <a:extLst>
              <a:ext uri="{FF2B5EF4-FFF2-40B4-BE49-F238E27FC236}">
                <a16:creationId xmlns:a16="http://schemas.microsoft.com/office/drawing/2014/main" id="{8876E337-2A89-42F0-B01E-71585C645F08}"/>
              </a:ext>
            </a:extLst>
          </p:cNvPr>
          <p:cNvGrpSpPr/>
          <p:nvPr/>
        </p:nvGrpSpPr>
        <p:grpSpPr>
          <a:xfrm>
            <a:off x="3505868" y="1232299"/>
            <a:ext cx="2516660" cy="2541196"/>
            <a:chOff x="3723125" y="1055665"/>
            <a:chExt cx="1930349" cy="1905897"/>
          </a:xfrm>
        </p:grpSpPr>
        <p:sp>
          <p:nvSpPr>
            <p:cNvPr id="12" name="Shape 8172">
              <a:extLst>
                <a:ext uri="{FF2B5EF4-FFF2-40B4-BE49-F238E27FC236}">
                  <a16:creationId xmlns:a16="http://schemas.microsoft.com/office/drawing/2014/main" id="{AD5B2640-D4B9-45BC-8B3B-325AF7E43817}"/>
                </a:ext>
              </a:extLst>
            </p:cNvPr>
            <p:cNvSpPr/>
            <p:nvPr/>
          </p:nvSpPr>
          <p:spPr>
            <a:xfrm>
              <a:off x="3756274" y="1747787"/>
              <a:ext cx="18309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Risk and Fraud, Threat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13" name="Shape 8173">
              <a:extLst>
                <a:ext uri="{FF2B5EF4-FFF2-40B4-BE49-F238E27FC236}">
                  <a16:creationId xmlns:a16="http://schemas.microsoft.com/office/drawing/2014/main" id="{F177B4CB-16EE-40BB-B9F6-BFA298EF003E}"/>
                </a:ext>
              </a:extLst>
            </p:cNvPr>
            <p:cNvSpPr txBox="1"/>
            <p:nvPr/>
          </p:nvSpPr>
          <p:spPr>
            <a:xfrm>
              <a:off x="3723125" y="1055665"/>
              <a:ext cx="1897200" cy="5154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RISK AND REVENUE MANAGEMENT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14" name="Shape 8174">
              <a:extLst>
                <a:ext uri="{FF2B5EF4-FFF2-40B4-BE49-F238E27FC236}">
                  <a16:creationId xmlns:a16="http://schemas.microsoft.com/office/drawing/2014/main" id="{77689E78-40A8-400C-94C8-57E6BBC00B78}"/>
                </a:ext>
              </a:extLst>
            </p:cNvPr>
            <p:cNvSpPr txBox="1"/>
            <p:nvPr/>
          </p:nvSpPr>
          <p:spPr>
            <a:xfrm>
              <a:off x="3756274" y="2192062"/>
              <a:ext cx="1897200" cy="7695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Real-time anomaly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Card Monitoring and Fraud Detection </a:t>
              </a: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Risk Aggregation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pic>
        <p:nvPicPr>
          <p:cNvPr id="15" name="Shape 8179">
            <a:extLst>
              <a:ext uri="{FF2B5EF4-FFF2-40B4-BE49-F238E27FC236}">
                <a16:creationId xmlns:a16="http://schemas.microsoft.com/office/drawing/2014/main" id="{2E15FE48-08EF-49A7-977A-9E2455978C15}"/>
              </a:ext>
            </a:extLst>
          </p:cNvPr>
          <p:cNvPicPr preferRelativeResize="0"/>
          <p:nvPr/>
        </p:nvPicPr>
        <p:blipFill rotWithShape="1">
          <a:blip r:embed="rId3" cstate="screen">
            <a:alphaModFix/>
            <a:duotone>
              <a:prstClr val="black"/>
              <a:schemeClr val="accent4">
                <a:tint val="45000"/>
                <a:satMod val="400000"/>
              </a:schemeClr>
            </a:duotone>
            <a:extLst>
              <a:ext uri="{28A0092B-C50C-407E-A947-70E740481C1C}">
                <a14:useLocalDpi xmlns:a14="http://schemas.microsoft.com/office/drawing/2010/main"/>
              </a:ext>
            </a:extLst>
          </a:blip>
          <a:srcRect/>
          <a:stretch/>
        </p:blipFill>
        <p:spPr>
          <a:xfrm>
            <a:off x="4409387" y="1511521"/>
            <a:ext cx="666400" cy="666400"/>
          </a:xfrm>
          <a:prstGeom prst="rect">
            <a:avLst/>
          </a:prstGeom>
          <a:noFill/>
          <a:ln>
            <a:noFill/>
          </a:ln>
        </p:spPr>
      </p:pic>
      <p:sp>
        <p:nvSpPr>
          <p:cNvPr id="16" name="Title 16">
            <a:extLst>
              <a:ext uri="{FF2B5EF4-FFF2-40B4-BE49-F238E27FC236}">
                <a16:creationId xmlns:a16="http://schemas.microsoft.com/office/drawing/2014/main" id="{1500BCE4-B29F-43AF-B45F-3A9D0E6C91EC}"/>
              </a:ext>
            </a:extLst>
          </p:cNvPr>
          <p:cNvSpPr txBox="1">
            <a:spLocks/>
          </p:cNvSpPr>
          <p:nvPr/>
        </p:nvSpPr>
        <p:spPr>
          <a:xfrm>
            <a:off x="3570103" y="913310"/>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Financial</a:t>
            </a:r>
          </a:p>
        </p:txBody>
      </p:sp>
      <p:grpSp>
        <p:nvGrpSpPr>
          <p:cNvPr id="17" name="Shape 8192">
            <a:extLst>
              <a:ext uri="{FF2B5EF4-FFF2-40B4-BE49-F238E27FC236}">
                <a16:creationId xmlns:a16="http://schemas.microsoft.com/office/drawing/2014/main" id="{D9700228-718E-4EF6-9EFA-BA61057ABFD2}"/>
              </a:ext>
            </a:extLst>
          </p:cNvPr>
          <p:cNvGrpSpPr/>
          <p:nvPr/>
        </p:nvGrpSpPr>
        <p:grpSpPr>
          <a:xfrm>
            <a:off x="6128976" y="1229312"/>
            <a:ext cx="2416083" cy="2399786"/>
            <a:chOff x="1714174" y="1059900"/>
            <a:chExt cx="1882089" cy="1799839"/>
          </a:xfrm>
        </p:grpSpPr>
        <p:sp>
          <p:nvSpPr>
            <p:cNvPr id="18" name="Shape 8193">
              <a:extLst>
                <a:ext uri="{FF2B5EF4-FFF2-40B4-BE49-F238E27FC236}">
                  <a16:creationId xmlns:a16="http://schemas.microsoft.com/office/drawing/2014/main" id="{D455B833-884A-44CA-A0C5-A689328BBAC2}"/>
                </a:ext>
              </a:extLst>
            </p:cNvPr>
            <p:cNvSpPr txBox="1"/>
            <p:nvPr/>
          </p:nvSpPr>
          <p:spPr>
            <a:xfrm>
              <a:off x="1747663" y="2184536"/>
              <a:ext cx="1848600" cy="675203"/>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Preventive Maintenance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Smart Grids and Microgrids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Asset performance as a Service</a:t>
              </a: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egoe UI" panose="020B0502040204020203" pitchFamily="34" charset="0"/>
                  <a:sym typeface="Source Sans Pro Light"/>
                </a:rPr>
                <a:t>UAV </a:t>
              </a:r>
              <a:r>
                <a:rPr kumimoji="0" lang="en-US" sz="1100" b="0" i="0" u="none" strike="noStrike" kern="1200" cap="none" spc="0" normalizeH="0" baseline="0" noProof="0">
                  <a:ln>
                    <a:noFill/>
                  </a:ln>
                  <a:solidFill>
                    <a:srgbClr val="1A1A1A"/>
                  </a:solidFill>
                  <a:effectLst/>
                  <a:uLnTx/>
                  <a:uFillTx/>
                  <a:latin typeface="Source Sans Pro Light"/>
                  <a:ea typeface="Source Sans Pro Light"/>
                  <a:cs typeface="Segoe UI" panose="020B0502040204020203" pitchFamily="34" charset="0"/>
                  <a:sym typeface="Source Sans Pro Light"/>
                </a:rPr>
                <a:t>image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19" name="Shape 8194">
              <a:extLst>
                <a:ext uri="{FF2B5EF4-FFF2-40B4-BE49-F238E27FC236}">
                  <a16:creationId xmlns:a16="http://schemas.microsoft.com/office/drawing/2014/main" id="{30A0F884-1E61-4E64-84FA-0FDD4983BBE4}"/>
                </a:ext>
              </a:extLst>
            </p:cNvPr>
            <p:cNvSpPr/>
            <p:nvPr/>
          </p:nvSpPr>
          <p:spPr>
            <a:xfrm>
              <a:off x="1714174" y="1749393"/>
              <a:ext cx="1848600" cy="4539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Industrial IoT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0" name="Shape 8195">
              <a:extLst>
                <a:ext uri="{FF2B5EF4-FFF2-40B4-BE49-F238E27FC236}">
                  <a16:creationId xmlns:a16="http://schemas.microsoft.com/office/drawing/2014/main" id="{9509AB2A-40FE-4DE2-A739-4E4098D026FB}"/>
                </a:ext>
              </a:extLst>
            </p:cNvPr>
            <p:cNvSpPr txBox="1"/>
            <p:nvPr/>
          </p:nvSpPr>
          <p:spPr>
            <a:xfrm>
              <a:off x="1771743" y="1059900"/>
              <a:ext cx="1756856" cy="3606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GRID OP</a:t>
              </a:r>
              <a:r>
                <a:rPr kumimoji="0" lang="en-US"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a:t>
              </a: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 </a:t>
              </a:r>
              <a:r>
                <a:rPr kumimoji="0" lang="en-US"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ASSET</a:t>
              </a: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 OPTIMIZATION</a:t>
              </a:r>
            </a:p>
          </p:txBody>
        </p:sp>
      </p:grpSp>
      <p:pic>
        <p:nvPicPr>
          <p:cNvPr id="21" name="Shape 8216">
            <a:extLst>
              <a:ext uri="{FF2B5EF4-FFF2-40B4-BE49-F238E27FC236}">
                <a16:creationId xmlns:a16="http://schemas.microsoft.com/office/drawing/2014/main" id="{9D0CC46D-537C-4202-8915-8E84CE4EC629}"/>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6958522" y="1537089"/>
            <a:ext cx="714000" cy="714000"/>
          </a:xfrm>
          <a:prstGeom prst="rect">
            <a:avLst/>
          </a:prstGeom>
          <a:noFill/>
          <a:ln>
            <a:noFill/>
          </a:ln>
        </p:spPr>
      </p:pic>
      <p:sp>
        <p:nvSpPr>
          <p:cNvPr id="22" name="Title 16">
            <a:extLst>
              <a:ext uri="{FF2B5EF4-FFF2-40B4-BE49-F238E27FC236}">
                <a16:creationId xmlns:a16="http://schemas.microsoft.com/office/drawing/2014/main" id="{316AEBC6-4D1D-4CB1-B791-2AA7CA8B4281}"/>
              </a:ext>
            </a:extLst>
          </p:cNvPr>
          <p:cNvSpPr txBox="1">
            <a:spLocks/>
          </p:cNvSpPr>
          <p:nvPr/>
        </p:nvSpPr>
        <p:spPr>
          <a:xfrm>
            <a:off x="6148283" y="921535"/>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Oil/Gas &amp; Energy</a:t>
            </a:r>
          </a:p>
        </p:txBody>
      </p:sp>
      <p:grpSp>
        <p:nvGrpSpPr>
          <p:cNvPr id="23" name="Shape 8259">
            <a:extLst>
              <a:ext uri="{FF2B5EF4-FFF2-40B4-BE49-F238E27FC236}">
                <a16:creationId xmlns:a16="http://schemas.microsoft.com/office/drawing/2014/main" id="{D081EA1C-9E47-4501-AA8F-F951FA894916}"/>
              </a:ext>
            </a:extLst>
          </p:cNvPr>
          <p:cNvGrpSpPr/>
          <p:nvPr/>
        </p:nvGrpSpPr>
        <p:grpSpPr>
          <a:xfrm>
            <a:off x="8812116" y="1246131"/>
            <a:ext cx="2566991" cy="2527365"/>
            <a:chOff x="-64514" y="850667"/>
            <a:chExt cx="2097900" cy="1895524"/>
          </a:xfrm>
        </p:grpSpPr>
        <p:sp>
          <p:nvSpPr>
            <p:cNvPr id="24" name="Shape 8260">
              <a:extLst>
                <a:ext uri="{FF2B5EF4-FFF2-40B4-BE49-F238E27FC236}">
                  <a16:creationId xmlns:a16="http://schemas.microsoft.com/office/drawing/2014/main" id="{E3C7630C-6E5E-46C0-9AE1-59E25EEEB1AF}"/>
                </a:ext>
              </a:extLst>
            </p:cNvPr>
            <p:cNvSpPr txBox="1"/>
            <p:nvPr/>
          </p:nvSpPr>
          <p:spPr>
            <a:xfrm>
              <a:off x="-64513" y="1910665"/>
              <a:ext cx="2076000" cy="835526"/>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US"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Real-time firewall, network, and auth</a:t>
              </a: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 </a:t>
              </a:r>
              <a:r>
                <a:rPr kumimoji="0" lang="en-US"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log </a:t>
              </a: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correlation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Anomaly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Security context, enrichment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Security Orchestration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sp>
          <p:nvSpPr>
            <p:cNvPr id="25" name="Shape 8261">
              <a:extLst>
                <a:ext uri="{FF2B5EF4-FFF2-40B4-BE49-F238E27FC236}">
                  <a16:creationId xmlns:a16="http://schemas.microsoft.com/office/drawing/2014/main" id="{E0CBE540-3CFB-4161-A19C-4474897C22F8}"/>
                </a:ext>
              </a:extLst>
            </p:cNvPr>
            <p:cNvSpPr/>
            <p:nvPr/>
          </p:nvSpPr>
          <p:spPr>
            <a:xfrm>
              <a:off x="-64514" y="1534215"/>
              <a:ext cx="2097900" cy="4539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Security Intelligence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6" name="Shape 8262">
              <a:extLst>
                <a:ext uri="{FF2B5EF4-FFF2-40B4-BE49-F238E27FC236}">
                  <a16:creationId xmlns:a16="http://schemas.microsoft.com/office/drawing/2014/main" id="{5A49D476-A371-4FDD-963B-BDC89DEE5792}"/>
                </a:ext>
              </a:extLst>
            </p:cNvPr>
            <p:cNvSpPr txBox="1"/>
            <p:nvPr/>
          </p:nvSpPr>
          <p:spPr>
            <a:xfrm>
              <a:off x="-64514" y="850667"/>
              <a:ext cx="2097900" cy="256415"/>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ACTIONABLE THREAT INTELLIGENCE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sp>
        <p:nvSpPr>
          <p:cNvPr id="27" name="Title 16">
            <a:extLst>
              <a:ext uri="{FF2B5EF4-FFF2-40B4-BE49-F238E27FC236}">
                <a16:creationId xmlns:a16="http://schemas.microsoft.com/office/drawing/2014/main" id="{E7B54222-FFD9-4ED7-826B-DCA9023AC4F3}"/>
              </a:ext>
            </a:extLst>
          </p:cNvPr>
          <p:cNvSpPr txBox="1">
            <a:spLocks/>
          </p:cNvSpPr>
          <p:nvPr/>
        </p:nvSpPr>
        <p:spPr>
          <a:xfrm>
            <a:off x="8866128" y="913309"/>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Security</a:t>
            </a:r>
          </a:p>
        </p:txBody>
      </p:sp>
      <p:sp>
        <p:nvSpPr>
          <p:cNvPr id="28" name="Title 16">
            <a:extLst>
              <a:ext uri="{FF2B5EF4-FFF2-40B4-BE49-F238E27FC236}">
                <a16:creationId xmlns:a16="http://schemas.microsoft.com/office/drawing/2014/main" id="{FD62EB79-C5B7-42A3-837C-3F60A77354B6}"/>
              </a:ext>
            </a:extLst>
          </p:cNvPr>
          <p:cNvSpPr txBox="1">
            <a:spLocks/>
          </p:cNvSpPr>
          <p:nvPr/>
        </p:nvSpPr>
        <p:spPr>
          <a:xfrm>
            <a:off x="972965" y="3853068"/>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Healthcare</a:t>
            </a:r>
          </a:p>
        </p:txBody>
      </p:sp>
      <p:grpSp>
        <p:nvGrpSpPr>
          <p:cNvPr id="29" name="Shape 8053">
            <a:extLst>
              <a:ext uri="{FF2B5EF4-FFF2-40B4-BE49-F238E27FC236}">
                <a16:creationId xmlns:a16="http://schemas.microsoft.com/office/drawing/2014/main" id="{F6BB4EAF-E89C-4461-81DD-50FBF99A1373}"/>
              </a:ext>
            </a:extLst>
          </p:cNvPr>
          <p:cNvGrpSpPr/>
          <p:nvPr/>
        </p:nvGrpSpPr>
        <p:grpSpPr>
          <a:xfrm>
            <a:off x="903153" y="4203171"/>
            <a:ext cx="2420715" cy="2398793"/>
            <a:chOff x="5323431" y="1035675"/>
            <a:chExt cx="1815536" cy="1799095"/>
          </a:xfrm>
        </p:grpSpPr>
        <p:sp>
          <p:nvSpPr>
            <p:cNvPr id="30" name="Shape 8054">
              <a:extLst>
                <a:ext uri="{FF2B5EF4-FFF2-40B4-BE49-F238E27FC236}">
                  <a16:creationId xmlns:a16="http://schemas.microsoft.com/office/drawing/2014/main" id="{0355CA09-6B36-4227-81FF-567602BB9686}"/>
                </a:ext>
              </a:extLst>
            </p:cNvPr>
            <p:cNvSpPr/>
            <p:nvPr/>
          </p:nvSpPr>
          <p:spPr>
            <a:xfrm>
              <a:off x="5323431" y="1756559"/>
              <a:ext cx="17940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IoT DEVICE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ANALYTICS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31" name="Shape 8055">
              <a:extLst>
                <a:ext uri="{FF2B5EF4-FFF2-40B4-BE49-F238E27FC236}">
                  <a16:creationId xmlns:a16="http://schemas.microsoft.com/office/drawing/2014/main" id="{7CA7E529-B987-4752-A0C8-63977CFBE9F1}"/>
                </a:ext>
              </a:extLst>
            </p:cNvPr>
            <p:cNvSpPr txBox="1"/>
            <p:nvPr/>
          </p:nvSpPr>
          <p:spPr>
            <a:xfrm>
              <a:off x="5337167" y="1035675"/>
              <a:ext cx="1801800" cy="230833"/>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SENSOR DATA</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32" name="Shape 8056">
              <a:extLst>
                <a:ext uri="{FF2B5EF4-FFF2-40B4-BE49-F238E27FC236}">
                  <a16:creationId xmlns:a16="http://schemas.microsoft.com/office/drawing/2014/main" id="{B7F274A4-955B-46BE-982D-6F035670F255}"/>
                </a:ext>
              </a:extLst>
            </p:cNvPr>
            <p:cNvSpPr txBox="1"/>
            <p:nvPr/>
          </p:nvSpPr>
          <p:spPr>
            <a:xfrm>
              <a:off x="5357267" y="2186378"/>
              <a:ext cx="1761600" cy="648392"/>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Aggregation of streaming events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Predictive Maintenance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Anomaly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grpSp>
        <p:nvGrpSpPr>
          <p:cNvPr id="33" name="Shape 8228">
            <a:extLst>
              <a:ext uri="{FF2B5EF4-FFF2-40B4-BE49-F238E27FC236}">
                <a16:creationId xmlns:a16="http://schemas.microsoft.com/office/drawing/2014/main" id="{89180559-82C7-4298-A9C6-8624EE00B6E8}"/>
              </a:ext>
            </a:extLst>
          </p:cNvPr>
          <p:cNvGrpSpPr/>
          <p:nvPr/>
        </p:nvGrpSpPr>
        <p:grpSpPr>
          <a:xfrm>
            <a:off x="3555595" y="4203171"/>
            <a:ext cx="2409589" cy="2432245"/>
            <a:chOff x="1736825" y="1059900"/>
            <a:chExt cx="1848600" cy="1824183"/>
          </a:xfrm>
        </p:grpSpPr>
        <p:sp>
          <p:nvSpPr>
            <p:cNvPr id="34" name="Shape 8229">
              <a:extLst>
                <a:ext uri="{FF2B5EF4-FFF2-40B4-BE49-F238E27FC236}">
                  <a16:creationId xmlns:a16="http://schemas.microsoft.com/office/drawing/2014/main" id="{CF8143C2-A78B-4412-BFAB-7FC699343544}"/>
                </a:ext>
              </a:extLst>
            </p:cNvPr>
            <p:cNvSpPr txBox="1"/>
            <p:nvPr/>
          </p:nvSpPr>
          <p:spPr>
            <a:xfrm>
              <a:off x="1736825" y="2235691"/>
              <a:ext cx="1848600" cy="648392"/>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Right product, promotion, at right time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Real time Ad bidding platform</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Personalized Ad Targeting</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sp>
          <p:nvSpPr>
            <p:cNvPr id="35" name="Shape 8230">
              <a:extLst>
                <a:ext uri="{FF2B5EF4-FFF2-40B4-BE49-F238E27FC236}">
                  <a16:creationId xmlns:a16="http://schemas.microsoft.com/office/drawing/2014/main" id="{5E7EEB7D-B3C2-41D9-B770-E8A33AF24925}"/>
                </a:ext>
              </a:extLst>
            </p:cNvPr>
            <p:cNvSpPr/>
            <p:nvPr/>
          </p:nvSpPr>
          <p:spPr>
            <a:xfrm>
              <a:off x="1746125" y="1782584"/>
              <a:ext cx="1794000" cy="4539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Next Best and Personalized Offers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36" name="Shape 8231">
              <a:extLst>
                <a:ext uri="{FF2B5EF4-FFF2-40B4-BE49-F238E27FC236}">
                  <a16:creationId xmlns:a16="http://schemas.microsoft.com/office/drawing/2014/main" id="{D32BCB4F-4445-4296-9948-AFD64BAF74CE}"/>
                </a:ext>
              </a:extLst>
            </p:cNvPr>
            <p:cNvSpPr txBox="1"/>
            <p:nvPr/>
          </p:nvSpPr>
          <p:spPr>
            <a:xfrm>
              <a:off x="1739893" y="1059900"/>
              <a:ext cx="1801800" cy="219777"/>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RECOMMENDATION ENGINE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sp>
        <p:nvSpPr>
          <p:cNvPr id="37" name="Title 16">
            <a:extLst>
              <a:ext uri="{FF2B5EF4-FFF2-40B4-BE49-F238E27FC236}">
                <a16:creationId xmlns:a16="http://schemas.microsoft.com/office/drawing/2014/main" id="{576E2326-0DF9-44D3-9A0E-324B70956C17}"/>
              </a:ext>
            </a:extLst>
          </p:cNvPr>
          <p:cNvSpPr txBox="1">
            <a:spLocks/>
          </p:cNvSpPr>
          <p:nvPr/>
        </p:nvSpPr>
        <p:spPr>
          <a:xfrm>
            <a:off x="3623795" y="3853068"/>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Advertising</a:t>
            </a:r>
          </a:p>
        </p:txBody>
      </p:sp>
      <p:sp>
        <p:nvSpPr>
          <p:cNvPr id="38" name="Title 16">
            <a:extLst>
              <a:ext uri="{FF2B5EF4-FFF2-40B4-BE49-F238E27FC236}">
                <a16:creationId xmlns:a16="http://schemas.microsoft.com/office/drawing/2014/main" id="{2A890D89-0E52-40D1-9CF0-F52BE3E7C648}"/>
              </a:ext>
            </a:extLst>
          </p:cNvPr>
          <p:cNvSpPr txBox="1">
            <a:spLocks/>
          </p:cNvSpPr>
          <p:nvPr/>
        </p:nvSpPr>
        <p:spPr>
          <a:xfrm>
            <a:off x="6178047" y="3853068"/>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Media Entertainment</a:t>
            </a:r>
          </a:p>
        </p:txBody>
      </p:sp>
      <p:grpSp>
        <p:nvGrpSpPr>
          <p:cNvPr id="39" name="Shape 8130">
            <a:extLst>
              <a:ext uri="{FF2B5EF4-FFF2-40B4-BE49-F238E27FC236}">
                <a16:creationId xmlns:a16="http://schemas.microsoft.com/office/drawing/2014/main" id="{B366D8F4-8BA6-4213-8CC1-F2162D8E38E8}"/>
              </a:ext>
            </a:extLst>
          </p:cNvPr>
          <p:cNvGrpSpPr/>
          <p:nvPr/>
        </p:nvGrpSpPr>
        <p:grpSpPr>
          <a:xfrm>
            <a:off x="6149985" y="4203171"/>
            <a:ext cx="2352081" cy="2432245"/>
            <a:chOff x="7137477" y="1044572"/>
            <a:chExt cx="1764237" cy="1824184"/>
          </a:xfrm>
        </p:grpSpPr>
        <p:sp>
          <p:nvSpPr>
            <p:cNvPr id="40" name="Shape 8131">
              <a:extLst>
                <a:ext uri="{FF2B5EF4-FFF2-40B4-BE49-F238E27FC236}">
                  <a16:creationId xmlns:a16="http://schemas.microsoft.com/office/drawing/2014/main" id="{2AF275E9-5AFA-4D3D-9D6C-35DA2D1CD48B}"/>
                </a:ext>
              </a:extLst>
            </p:cNvPr>
            <p:cNvSpPr txBox="1"/>
            <p:nvPr/>
          </p:nvSpPr>
          <p:spPr>
            <a:xfrm>
              <a:off x="7137477" y="1044572"/>
              <a:ext cx="1758900" cy="219777"/>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CONSUMER ENGAGEMENT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41" name="Shape 8132">
              <a:extLst>
                <a:ext uri="{FF2B5EF4-FFF2-40B4-BE49-F238E27FC236}">
                  <a16:creationId xmlns:a16="http://schemas.microsoft.com/office/drawing/2014/main" id="{DFAEFCBC-B8F4-41C1-9B4B-5C42FCC11E2A}"/>
                </a:ext>
              </a:extLst>
            </p:cNvPr>
            <p:cNvSpPr/>
            <p:nvPr/>
          </p:nvSpPr>
          <p:spPr>
            <a:xfrm>
              <a:off x="7142814" y="1765456"/>
              <a:ext cx="17589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Sentiment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42" name="Shape 8133">
              <a:extLst>
                <a:ext uri="{FF2B5EF4-FFF2-40B4-BE49-F238E27FC236}">
                  <a16:creationId xmlns:a16="http://schemas.microsoft.com/office/drawing/2014/main" id="{9DCB97F3-C573-4D5D-AF50-5F751BD1E1A0}"/>
                </a:ext>
              </a:extLst>
            </p:cNvPr>
            <p:cNvSpPr txBox="1"/>
            <p:nvPr/>
          </p:nvSpPr>
          <p:spPr>
            <a:xfrm>
              <a:off x="7137478" y="2195275"/>
              <a:ext cx="1758900" cy="673481"/>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Demand-Elasticity</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Social Network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Promotion events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Multi-channel Attribution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grpSp>
      <p:pic>
        <p:nvPicPr>
          <p:cNvPr id="43" name="Shape 8142">
            <a:extLst>
              <a:ext uri="{FF2B5EF4-FFF2-40B4-BE49-F238E27FC236}">
                <a16:creationId xmlns:a16="http://schemas.microsoft.com/office/drawing/2014/main" id="{F6A4973E-7ACF-4459-9A65-F47A5102FED6}"/>
              </a:ext>
            </a:extLst>
          </p:cNvPr>
          <p:cNvPicPr preferRelativeResize="0"/>
          <p:nvPr/>
        </p:nvPicPr>
        <p:blipFill rotWithShape="1">
          <a:blip r:embed="rId5" cstate="screen">
            <a:alphaModFix/>
            <a:duotone>
              <a:prstClr val="black"/>
              <a:schemeClr val="accent1">
                <a:tint val="45000"/>
                <a:satMod val="400000"/>
              </a:schemeClr>
            </a:duotone>
            <a:extLst>
              <a:ext uri="{28A0092B-C50C-407E-A947-70E740481C1C}">
                <a14:useLocalDpi xmlns:a14="http://schemas.microsoft.com/office/drawing/2010/main"/>
              </a:ext>
            </a:extLst>
          </a:blip>
          <a:srcRect/>
          <a:stretch/>
        </p:blipFill>
        <p:spPr>
          <a:xfrm flipH="1">
            <a:off x="7057583" y="4558278"/>
            <a:ext cx="544000" cy="544000"/>
          </a:xfrm>
          <a:prstGeom prst="rect">
            <a:avLst/>
          </a:prstGeom>
          <a:noFill/>
          <a:ln>
            <a:noFill/>
          </a:ln>
        </p:spPr>
      </p:pic>
      <p:pic>
        <p:nvPicPr>
          <p:cNvPr id="44" name="Shape 8249">
            <a:extLst>
              <a:ext uri="{FF2B5EF4-FFF2-40B4-BE49-F238E27FC236}">
                <a16:creationId xmlns:a16="http://schemas.microsoft.com/office/drawing/2014/main" id="{121551C7-F79F-493A-B034-4F872A710802}"/>
              </a:ext>
            </a:extLst>
          </p:cNvPr>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4429187" y="4520678"/>
            <a:ext cx="626800" cy="626800"/>
          </a:xfrm>
          <a:prstGeom prst="rect">
            <a:avLst/>
          </a:prstGeom>
          <a:noFill/>
          <a:ln>
            <a:noFill/>
          </a:ln>
        </p:spPr>
      </p:pic>
      <p:pic>
        <p:nvPicPr>
          <p:cNvPr id="45" name="Shape 8287">
            <a:extLst>
              <a:ext uri="{FF2B5EF4-FFF2-40B4-BE49-F238E27FC236}">
                <a16:creationId xmlns:a16="http://schemas.microsoft.com/office/drawing/2014/main" id="{0FEC0C60-9CE6-42EF-97E8-C4E402DDF85C}"/>
              </a:ext>
            </a:extLst>
          </p:cNvPr>
          <p:cNvPicPr preferRelativeResize="0"/>
          <p:nvPr/>
        </p:nvPicPr>
        <p:blipFill rotWithShape="1">
          <a:blip r:embed="rId7" cstate="screen">
            <a:alphaModFix/>
            <a:duotone>
              <a:prstClr val="black"/>
              <a:schemeClr val="accent5">
                <a:tint val="45000"/>
                <a:satMod val="400000"/>
              </a:schemeClr>
            </a:duotone>
            <a:extLst>
              <a:ext uri="{28A0092B-C50C-407E-A947-70E740481C1C}">
                <a14:useLocalDpi xmlns:a14="http://schemas.microsoft.com/office/drawing/2010/main"/>
              </a:ext>
            </a:extLst>
          </a:blip>
          <a:srcRect/>
          <a:stretch/>
        </p:blipFill>
        <p:spPr>
          <a:xfrm>
            <a:off x="9681612" y="1565509"/>
            <a:ext cx="714000" cy="714000"/>
          </a:xfrm>
          <a:prstGeom prst="rect">
            <a:avLst/>
          </a:prstGeom>
          <a:noFill/>
          <a:ln>
            <a:noFill/>
          </a:ln>
        </p:spPr>
      </p:pic>
      <p:pic>
        <p:nvPicPr>
          <p:cNvPr id="46" name="Shape 8052">
            <a:extLst>
              <a:ext uri="{FF2B5EF4-FFF2-40B4-BE49-F238E27FC236}">
                <a16:creationId xmlns:a16="http://schemas.microsoft.com/office/drawing/2014/main" id="{F85BBB92-5515-4FB5-B9E2-AC09A17A43D3}"/>
              </a:ext>
            </a:extLst>
          </p:cNvPr>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814953" y="4555794"/>
            <a:ext cx="568400" cy="568400"/>
          </a:xfrm>
          <a:prstGeom prst="rect">
            <a:avLst/>
          </a:prstGeom>
          <a:noFill/>
          <a:ln>
            <a:noFill/>
          </a:ln>
        </p:spPr>
      </p:pic>
      <p:sp>
        <p:nvSpPr>
          <p:cNvPr id="47" name="Title 16">
            <a:extLst>
              <a:ext uri="{FF2B5EF4-FFF2-40B4-BE49-F238E27FC236}">
                <a16:creationId xmlns:a16="http://schemas.microsoft.com/office/drawing/2014/main" id="{0E0E46D0-CB50-4211-8948-6927EFD5E8D7}"/>
              </a:ext>
            </a:extLst>
          </p:cNvPr>
          <p:cNvSpPr txBox="1">
            <a:spLocks/>
          </p:cNvSpPr>
          <p:nvPr/>
        </p:nvSpPr>
        <p:spPr>
          <a:xfrm>
            <a:off x="8933600" y="4676389"/>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And Much More!</a:t>
            </a:r>
          </a:p>
        </p:txBody>
      </p:sp>
    </p:spTree>
    <p:extLst>
      <p:ext uri="{BB962C8B-B14F-4D97-AF65-F5344CB8AC3E}">
        <p14:creationId xmlns:p14="http://schemas.microsoft.com/office/powerpoint/2010/main" val="387245767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10022268" cy="3535032"/>
          </a:xfrm>
        </p:spPr>
        <p:txBody>
          <a:bodyPr/>
          <a:lstStyle/>
          <a:p>
            <a:r>
              <a:rPr lang="en-US" dirty="0"/>
              <a:t>The modern data world out there</a:t>
            </a:r>
          </a:p>
        </p:txBody>
      </p:sp>
    </p:spTree>
    <p:custDataLst>
      <p:tags r:id="rId1"/>
    </p:custDataLst>
    <p:extLst>
      <p:ext uri="{BB962C8B-B14F-4D97-AF65-F5344CB8AC3E}">
        <p14:creationId xmlns:p14="http://schemas.microsoft.com/office/powerpoint/2010/main" val="381975346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122509-47D7-41F2-A958-0ED02B2895CE}"/>
              </a:ext>
            </a:extLst>
          </p:cNvPr>
          <p:cNvSpPr>
            <a:spLocks noGrp="1"/>
          </p:cNvSpPr>
          <p:nvPr>
            <p:ph type="body" sz="quarter" idx="10"/>
          </p:nvPr>
        </p:nvSpPr>
        <p:spPr>
          <a:xfrm>
            <a:off x="426424" y="939816"/>
            <a:ext cx="11339774" cy="271613"/>
          </a:xfrm>
        </p:spPr>
        <p:txBody>
          <a:bodyPr/>
          <a:lstStyle/>
          <a:p>
            <a:r>
              <a:rPr lang="en-US" dirty="0"/>
              <a:t>Designed to handle Big Data use cases by taking advantage of both batch and stream-processing methods</a:t>
            </a:r>
            <a:endParaRPr lang="en-AU" dirty="0"/>
          </a:p>
        </p:txBody>
      </p:sp>
      <p:sp>
        <p:nvSpPr>
          <p:cNvPr id="3" name="Title 2">
            <a:extLst>
              <a:ext uri="{FF2B5EF4-FFF2-40B4-BE49-F238E27FC236}">
                <a16:creationId xmlns:a16="http://schemas.microsoft.com/office/drawing/2014/main" id="{0D97EF26-D787-489C-9BA1-EC7FD551512B}"/>
              </a:ext>
            </a:extLst>
          </p:cNvPr>
          <p:cNvSpPr>
            <a:spLocks noGrp="1"/>
          </p:cNvSpPr>
          <p:nvPr>
            <p:ph type="title"/>
          </p:nvPr>
        </p:nvSpPr>
        <p:spPr/>
        <p:txBody>
          <a:bodyPr/>
          <a:lstStyle/>
          <a:p>
            <a:r>
              <a:rPr lang="en-AU" dirty="0"/>
              <a:t>Lambda (</a:t>
            </a:r>
            <a:r>
              <a:rPr lang="el-GR" dirty="0"/>
              <a:t>λ</a:t>
            </a:r>
            <a:r>
              <a:rPr lang="en-AU" dirty="0"/>
              <a:t>) Architecture</a:t>
            </a:r>
          </a:p>
        </p:txBody>
      </p:sp>
      <p:pic>
        <p:nvPicPr>
          <p:cNvPr id="1026" name="Picture 2" descr="Related image">
            <a:extLst>
              <a:ext uri="{FF2B5EF4-FFF2-40B4-BE49-F238E27FC236}">
                <a16:creationId xmlns:a16="http://schemas.microsoft.com/office/drawing/2014/main" id="{2519D59F-3B33-45DB-A760-FDFE77DB74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424" y="2651104"/>
            <a:ext cx="5672146" cy="2052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55E16C8-5039-4AAA-9D6D-230EBCB572DA}"/>
              </a:ext>
            </a:extLst>
          </p:cNvPr>
          <p:cNvSpPr txBox="1"/>
          <p:nvPr/>
        </p:nvSpPr>
        <p:spPr>
          <a:xfrm>
            <a:off x="6251691" y="1743281"/>
            <a:ext cx="5394302" cy="4481227"/>
          </a:xfrm>
          <a:prstGeom prst="rect">
            <a:avLst/>
          </a:prstGeom>
          <a:noFill/>
        </p:spPr>
        <p:txBody>
          <a:bodyPr wrap="square" lIns="182880" tIns="146304" rIns="182880" bIns="146304" rtlCol="0">
            <a:spAutoFit/>
          </a:bodyPr>
          <a:lstStyle/>
          <a:p>
            <a:pPr marL="342900" lvl="0" indent="-342900">
              <a:buAutoNum type="arabicPeriod"/>
            </a:pPr>
            <a:r>
              <a:rPr lang="en-AU" sz="1600" dirty="0"/>
              <a:t>All </a:t>
            </a:r>
            <a:r>
              <a:rPr lang="en-AU" sz="1600" b="1" dirty="0"/>
              <a:t>data</a:t>
            </a:r>
            <a:r>
              <a:rPr lang="en-AU" sz="1600" dirty="0"/>
              <a:t> entering the system is dispatched to both the batch layer and the speed layer for processing.</a:t>
            </a:r>
          </a:p>
          <a:p>
            <a:pPr marL="342900" lvl="0" indent="-342900">
              <a:buAutoNum type="arabicPeriod"/>
            </a:pPr>
            <a:endParaRPr lang="en-AU" sz="1600" dirty="0"/>
          </a:p>
          <a:p>
            <a:pPr marL="342900" lvl="0" indent="-342900">
              <a:buFont typeface="+mj-lt"/>
              <a:buAutoNum type="arabicPeriod"/>
            </a:pPr>
            <a:r>
              <a:rPr lang="en-AU" sz="1600" dirty="0"/>
              <a:t>The </a:t>
            </a:r>
            <a:r>
              <a:rPr lang="en-AU" sz="1600" b="1" dirty="0"/>
              <a:t>batch layer</a:t>
            </a:r>
            <a:r>
              <a:rPr lang="en-AU" sz="1600" dirty="0"/>
              <a:t> has two functions: </a:t>
            </a:r>
          </a:p>
          <a:p>
            <a:pPr marL="857250" lvl="1" indent="-400050">
              <a:buFont typeface="+mj-lt"/>
              <a:buAutoNum type="romanUcPeriod"/>
            </a:pPr>
            <a:r>
              <a:rPr lang="en-AU" sz="1600" dirty="0"/>
              <a:t>manage the master dataset (an immutable, append-only set of raw data)</a:t>
            </a:r>
          </a:p>
          <a:p>
            <a:pPr marL="857250" lvl="1" indent="-400050">
              <a:buFont typeface="+mj-lt"/>
              <a:buAutoNum type="romanUcPeriod"/>
            </a:pPr>
            <a:r>
              <a:rPr lang="en-AU" sz="1600" dirty="0"/>
              <a:t>pre-compute the batch views.</a:t>
            </a:r>
          </a:p>
          <a:p>
            <a:pPr marL="342900" lvl="0" indent="-342900">
              <a:buFont typeface="+mj-lt"/>
              <a:buAutoNum type="arabicPeriod"/>
            </a:pPr>
            <a:endParaRPr lang="en-AU" sz="1600" dirty="0"/>
          </a:p>
          <a:p>
            <a:pPr marL="342900" lvl="0" indent="-342900">
              <a:buFont typeface="+mj-lt"/>
              <a:buAutoNum type="arabicPeriod"/>
            </a:pPr>
            <a:r>
              <a:rPr lang="en-AU" sz="1600" dirty="0"/>
              <a:t>The </a:t>
            </a:r>
            <a:r>
              <a:rPr lang="en-AU" sz="1600" b="1" dirty="0"/>
              <a:t>serving layer</a:t>
            </a:r>
            <a:r>
              <a:rPr lang="en-AU" sz="1600" dirty="0"/>
              <a:t> indexes the batch views so that they can be queried in low-latency, ad-hoc way.</a:t>
            </a:r>
          </a:p>
          <a:p>
            <a:pPr marL="342900" lvl="0" indent="-342900">
              <a:buFont typeface="+mj-lt"/>
              <a:buAutoNum type="arabicPeriod"/>
            </a:pPr>
            <a:endParaRPr lang="en-AU" sz="1600" dirty="0"/>
          </a:p>
          <a:p>
            <a:pPr marL="342900" lvl="0" indent="-342900">
              <a:buFont typeface="+mj-lt"/>
              <a:buAutoNum type="arabicPeriod"/>
            </a:pPr>
            <a:r>
              <a:rPr lang="en-AU" sz="1600" dirty="0"/>
              <a:t>The </a:t>
            </a:r>
            <a:r>
              <a:rPr lang="en-AU" sz="1600" b="1" dirty="0"/>
              <a:t>speed layer</a:t>
            </a:r>
            <a:r>
              <a:rPr lang="en-AU" sz="1600" dirty="0"/>
              <a:t> compensates for the high latency of updates to the serving layer and deals with recent data only.</a:t>
            </a:r>
          </a:p>
          <a:p>
            <a:pPr marL="342900" lvl="0" indent="-342900">
              <a:buFont typeface="+mj-lt"/>
              <a:buAutoNum type="arabicPeriod"/>
            </a:pPr>
            <a:endParaRPr lang="en-AU" sz="1600" dirty="0"/>
          </a:p>
          <a:p>
            <a:pPr marL="342900" lvl="0" indent="-342900">
              <a:buFont typeface="+mj-lt"/>
              <a:buAutoNum type="arabicPeriod"/>
            </a:pPr>
            <a:r>
              <a:rPr lang="en-AU" sz="1600" dirty="0"/>
              <a:t>Any incoming </a:t>
            </a:r>
            <a:r>
              <a:rPr lang="en-AU" sz="1600" b="1" dirty="0"/>
              <a:t>query</a:t>
            </a:r>
            <a:r>
              <a:rPr lang="en-AU" sz="1600" dirty="0"/>
              <a:t> can be answered by merging results from batch views and real-time </a:t>
            </a:r>
          </a:p>
        </p:txBody>
      </p:sp>
    </p:spTree>
    <p:extLst>
      <p:ext uri="{BB962C8B-B14F-4D97-AF65-F5344CB8AC3E}">
        <p14:creationId xmlns:p14="http://schemas.microsoft.com/office/powerpoint/2010/main" val="312625915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Event Hubs</a:t>
            </a:r>
          </a:p>
        </p:txBody>
      </p:sp>
    </p:spTree>
    <p:custDataLst>
      <p:tags r:id="rId1"/>
    </p:custDataLst>
    <p:extLst>
      <p:ext uri="{BB962C8B-B14F-4D97-AF65-F5344CB8AC3E}">
        <p14:creationId xmlns:p14="http://schemas.microsoft.com/office/powerpoint/2010/main" val="15759878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3FD435-EB42-4267-8ECF-0C7139CC180F}"/>
              </a:ext>
            </a:extLst>
          </p:cNvPr>
          <p:cNvSpPr>
            <a:spLocks noGrp="1"/>
          </p:cNvSpPr>
          <p:nvPr>
            <p:ph type="body" sz="quarter" idx="10"/>
          </p:nvPr>
        </p:nvSpPr>
        <p:spPr>
          <a:xfrm>
            <a:off x="422689" y="1348525"/>
            <a:ext cx="11339774" cy="543226"/>
          </a:xfrm>
        </p:spPr>
        <p:txBody>
          <a:bodyPr/>
          <a:lstStyle/>
          <a:p>
            <a:r>
              <a:rPr lang="en-US" dirty="0"/>
              <a:t>Big data streaming platform and event ingestion service capable of receiving and processing millions of events per second. </a:t>
            </a:r>
            <a:endParaRPr lang="en-AU" dirty="0"/>
          </a:p>
        </p:txBody>
      </p:sp>
      <p:sp>
        <p:nvSpPr>
          <p:cNvPr id="3" name="Title 2">
            <a:extLst>
              <a:ext uri="{FF2B5EF4-FFF2-40B4-BE49-F238E27FC236}">
                <a16:creationId xmlns:a16="http://schemas.microsoft.com/office/drawing/2014/main" id="{88E8ACA0-0288-48D7-87C5-BB72DEDEC133}"/>
              </a:ext>
            </a:extLst>
          </p:cNvPr>
          <p:cNvSpPr>
            <a:spLocks noGrp="1"/>
          </p:cNvSpPr>
          <p:nvPr>
            <p:ph type="title"/>
          </p:nvPr>
        </p:nvSpPr>
        <p:spPr/>
        <p:txBody>
          <a:bodyPr/>
          <a:lstStyle/>
          <a:p>
            <a:r>
              <a:rPr lang="en-AU" dirty="0"/>
              <a:t>Event Hubs</a:t>
            </a:r>
            <a:br>
              <a:rPr lang="en-AU" dirty="0"/>
            </a:br>
            <a:r>
              <a:rPr lang="en-AU" sz="1600" dirty="0">
                <a:hlinkClick r:id="rId2"/>
              </a:rPr>
              <a:t>https://docs.microsoft.com/en-us/azure/event-hubs/</a:t>
            </a:r>
            <a:endParaRPr lang="en-AU" sz="1600" dirty="0"/>
          </a:p>
        </p:txBody>
      </p:sp>
      <p:pic>
        <p:nvPicPr>
          <p:cNvPr id="5122" name="Picture 2" descr="Event Hubs">
            <a:extLst>
              <a:ext uri="{FF2B5EF4-FFF2-40B4-BE49-F238E27FC236}">
                <a16:creationId xmlns:a16="http://schemas.microsoft.com/office/drawing/2014/main" id="{891D30F0-CE50-40B8-B27C-01DD612D24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0246" y="1806840"/>
            <a:ext cx="8131508" cy="3244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838148"/>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Stream Analytics</a:t>
            </a:r>
          </a:p>
        </p:txBody>
      </p:sp>
    </p:spTree>
    <p:custDataLst>
      <p:tags r:id="rId1"/>
    </p:custDataLst>
    <p:extLst>
      <p:ext uri="{BB962C8B-B14F-4D97-AF65-F5344CB8AC3E}">
        <p14:creationId xmlns:p14="http://schemas.microsoft.com/office/powerpoint/2010/main" val="180657230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07F6EC-092A-4036-A550-71E02DEDB33C}"/>
              </a:ext>
            </a:extLst>
          </p:cNvPr>
          <p:cNvSpPr>
            <a:spLocks noGrp="1"/>
          </p:cNvSpPr>
          <p:nvPr>
            <p:ph type="body" sz="quarter" idx="10"/>
          </p:nvPr>
        </p:nvSpPr>
        <p:spPr>
          <a:xfrm>
            <a:off x="422689" y="1184736"/>
            <a:ext cx="11339774" cy="271613"/>
          </a:xfrm>
        </p:spPr>
        <p:txBody>
          <a:bodyPr/>
          <a:lstStyle/>
          <a:p>
            <a:r>
              <a:rPr lang="en-US" dirty="0"/>
              <a:t>Event-processing engine that allows you to examine high volumes of data streaming from devices</a:t>
            </a:r>
            <a:endParaRPr lang="en-AU" dirty="0"/>
          </a:p>
        </p:txBody>
      </p:sp>
      <p:sp>
        <p:nvSpPr>
          <p:cNvPr id="3" name="Title 2">
            <a:extLst>
              <a:ext uri="{FF2B5EF4-FFF2-40B4-BE49-F238E27FC236}">
                <a16:creationId xmlns:a16="http://schemas.microsoft.com/office/drawing/2014/main" id="{0489298F-6B93-40C1-871F-E0D13A7DBB86}"/>
              </a:ext>
            </a:extLst>
          </p:cNvPr>
          <p:cNvSpPr>
            <a:spLocks noGrp="1"/>
          </p:cNvSpPr>
          <p:nvPr>
            <p:ph type="title"/>
          </p:nvPr>
        </p:nvSpPr>
        <p:spPr/>
        <p:txBody>
          <a:bodyPr/>
          <a:lstStyle/>
          <a:p>
            <a:r>
              <a:rPr lang="en-AU" dirty="0"/>
              <a:t>Stream Analytics</a:t>
            </a:r>
            <a:br>
              <a:rPr lang="en-AU" dirty="0"/>
            </a:br>
            <a:r>
              <a:rPr lang="en-AU" sz="1600" dirty="0">
                <a:hlinkClick r:id="rId2"/>
              </a:rPr>
              <a:t>https://docs.microsoft.com/en-us/azure/stream-analytics/</a:t>
            </a:r>
            <a:endParaRPr lang="en-AU" sz="1600" dirty="0"/>
          </a:p>
        </p:txBody>
      </p:sp>
      <p:pic>
        <p:nvPicPr>
          <p:cNvPr id="3074" name="Picture 2" descr="Stream Analytics intro pipeline">
            <a:extLst>
              <a:ext uri="{FF2B5EF4-FFF2-40B4-BE49-F238E27FC236}">
                <a16:creationId xmlns:a16="http://schemas.microsoft.com/office/drawing/2014/main" id="{C15CBB8C-0E53-4A1E-A2C2-31907AA92A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7655" y="1679159"/>
            <a:ext cx="9553575"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7063964"/>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5: Ingest and </a:t>
            </a:r>
            <a:r>
              <a:rPr lang="en-US" dirty="0" err="1"/>
              <a:t>Analyse</a:t>
            </a:r>
            <a:r>
              <a:rPr lang="en-US" dirty="0"/>
              <a:t> real-time data with Event Hubs and Stream Analytics</a:t>
            </a:r>
          </a:p>
        </p:txBody>
      </p:sp>
    </p:spTree>
    <p:custDataLst>
      <p:tags r:id="rId1"/>
    </p:custDataLst>
    <p:extLst>
      <p:ext uri="{BB962C8B-B14F-4D97-AF65-F5344CB8AC3E}">
        <p14:creationId xmlns:p14="http://schemas.microsoft.com/office/powerpoint/2010/main" val="205430466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AU" dirty="0"/>
              <a:t>Stream</a:t>
            </a:r>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5</a:t>
            </a:r>
          </a:p>
        </p:txBody>
      </p:sp>
      <p:pic>
        <p:nvPicPr>
          <p:cNvPr id="5" name="Picture 4">
            <a:extLst>
              <a:ext uri="{FF2B5EF4-FFF2-40B4-BE49-F238E27FC236}">
                <a16:creationId xmlns:a16="http://schemas.microsoft.com/office/drawing/2014/main" id="{34A5C9A8-985C-4A09-BA9B-0FEC14B8282C}"/>
              </a:ext>
            </a:extLst>
          </p:cNvPr>
          <p:cNvPicPr>
            <a:picLocks noChangeAspect="1"/>
          </p:cNvPicPr>
          <p:nvPr/>
        </p:nvPicPr>
        <p:blipFill>
          <a:blip r:embed="rId2"/>
          <a:stretch>
            <a:fillRect/>
          </a:stretch>
        </p:blipFill>
        <p:spPr>
          <a:xfrm>
            <a:off x="1956021" y="1211429"/>
            <a:ext cx="8276844" cy="5464288"/>
          </a:xfrm>
          <a:prstGeom prst="rect">
            <a:avLst/>
          </a:prstGeom>
        </p:spPr>
      </p:pic>
    </p:spTree>
    <p:extLst>
      <p:ext uri="{BB962C8B-B14F-4D97-AF65-F5344CB8AC3E}">
        <p14:creationId xmlns:p14="http://schemas.microsoft.com/office/powerpoint/2010/main" val="286829762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5</a:t>
            </a:r>
          </a:p>
        </p:txBody>
      </p:sp>
      <p:pic>
        <p:nvPicPr>
          <p:cNvPr id="4" name="Picture 3">
            <a:extLst>
              <a:ext uri="{FF2B5EF4-FFF2-40B4-BE49-F238E27FC236}">
                <a16:creationId xmlns:a16="http://schemas.microsoft.com/office/drawing/2014/main" id="{870E5034-EF38-4753-BF8F-0552827B806F}"/>
              </a:ext>
            </a:extLst>
          </p:cNvPr>
          <p:cNvPicPr>
            <a:picLocks noChangeAspect="1"/>
          </p:cNvPicPr>
          <p:nvPr/>
        </p:nvPicPr>
        <p:blipFill>
          <a:blip r:embed="rId2"/>
          <a:stretch>
            <a:fillRect/>
          </a:stretch>
        </p:blipFill>
        <p:spPr>
          <a:xfrm>
            <a:off x="1695297" y="1211429"/>
            <a:ext cx="8798292" cy="5341959"/>
          </a:xfrm>
          <a:prstGeom prst="rect">
            <a:avLst/>
          </a:prstGeom>
        </p:spPr>
      </p:pic>
    </p:spTree>
    <p:extLst>
      <p:ext uri="{BB962C8B-B14F-4D97-AF65-F5344CB8AC3E}">
        <p14:creationId xmlns:p14="http://schemas.microsoft.com/office/powerpoint/2010/main" val="267172975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DA87ABF-DF36-40B2-8EF1-09BC5181908F}"/>
              </a:ext>
            </a:extLst>
          </p:cNvPr>
          <p:cNvGrpSpPr/>
          <p:nvPr/>
        </p:nvGrpSpPr>
        <p:grpSpPr>
          <a:xfrm>
            <a:off x="426425" y="3264319"/>
            <a:ext cx="5130313" cy="681654"/>
            <a:chOff x="897144" y="3772548"/>
            <a:chExt cx="7869995" cy="1045670"/>
          </a:xfrm>
          <a:solidFill>
            <a:schemeClr val="tx1"/>
          </a:solidFill>
        </p:grpSpPr>
        <p:grpSp>
          <p:nvGrpSpPr>
            <p:cNvPr id="20" name="Group 19">
              <a:extLst>
                <a:ext uri="{FF2B5EF4-FFF2-40B4-BE49-F238E27FC236}">
                  <a16:creationId xmlns:a16="http://schemas.microsoft.com/office/drawing/2014/main" id="{B35FD599-0176-4D74-BAE5-D955FBBD0E87}"/>
                </a:ext>
              </a:extLst>
            </p:cNvPr>
            <p:cNvGrpSpPr/>
            <p:nvPr userDrawn="1"/>
          </p:nvGrpSpPr>
          <p:grpSpPr>
            <a:xfrm>
              <a:off x="897144" y="3772548"/>
              <a:ext cx="1047077" cy="1045670"/>
              <a:chOff x="864491" y="3668201"/>
              <a:chExt cx="818390" cy="817172"/>
            </a:xfrm>
            <a:grpFill/>
          </p:grpSpPr>
          <p:sp>
            <p:nvSpPr>
              <p:cNvPr id="21" name="Rectangle 14">
                <a:extLst>
                  <a:ext uri="{FF2B5EF4-FFF2-40B4-BE49-F238E27FC236}">
                    <a16:creationId xmlns:a16="http://schemas.microsoft.com/office/drawing/2014/main" id="{E5CE0599-7E7A-4F49-9B44-F88B9D46CFC3}"/>
                  </a:ext>
                </a:extLst>
              </p:cNvPr>
              <p:cNvSpPr>
                <a:spLocks noChangeArrowheads="1"/>
              </p:cNvSpPr>
              <p:nvPr/>
            </p:nvSpPr>
            <p:spPr bwMode="auto">
              <a:xfrm>
                <a:off x="864491" y="3668201"/>
                <a:ext cx="389710" cy="38727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2" name="Rectangle 15">
                <a:extLst>
                  <a:ext uri="{FF2B5EF4-FFF2-40B4-BE49-F238E27FC236}">
                    <a16:creationId xmlns:a16="http://schemas.microsoft.com/office/drawing/2014/main" id="{6A2499A6-B630-4DCD-8CF1-8514E8B07F93}"/>
                  </a:ext>
                </a:extLst>
              </p:cNvPr>
              <p:cNvSpPr>
                <a:spLocks noChangeArrowheads="1"/>
              </p:cNvSpPr>
              <p:nvPr/>
            </p:nvSpPr>
            <p:spPr bwMode="auto">
              <a:xfrm>
                <a:off x="1294389" y="3668201"/>
                <a:ext cx="388492" cy="38727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3" name="Rectangle 16">
                <a:extLst>
                  <a:ext uri="{FF2B5EF4-FFF2-40B4-BE49-F238E27FC236}">
                    <a16:creationId xmlns:a16="http://schemas.microsoft.com/office/drawing/2014/main" id="{C454F7F5-0D8A-4432-9FBE-DB8FA6DCA3EE}"/>
                  </a:ext>
                </a:extLst>
              </p:cNvPr>
              <p:cNvSpPr>
                <a:spLocks noChangeArrowheads="1"/>
              </p:cNvSpPr>
              <p:nvPr/>
            </p:nvSpPr>
            <p:spPr bwMode="auto">
              <a:xfrm>
                <a:off x="864491" y="4096881"/>
                <a:ext cx="389710" cy="3884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4" name="Rectangle 17">
                <a:extLst>
                  <a:ext uri="{FF2B5EF4-FFF2-40B4-BE49-F238E27FC236}">
                    <a16:creationId xmlns:a16="http://schemas.microsoft.com/office/drawing/2014/main" id="{AA59E443-F808-490B-95E2-B58B3967586D}"/>
                  </a:ext>
                </a:extLst>
              </p:cNvPr>
              <p:cNvSpPr>
                <a:spLocks noChangeArrowheads="1"/>
              </p:cNvSpPr>
              <p:nvPr/>
            </p:nvSpPr>
            <p:spPr bwMode="auto">
              <a:xfrm>
                <a:off x="1294389" y="4096881"/>
                <a:ext cx="388492" cy="3884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32" name="Freeform: Shape 31">
              <a:extLst>
                <a:ext uri="{FF2B5EF4-FFF2-40B4-BE49-F238E27FC236}">
                  <a16:creationId xmlns:a16="http://schemas.microsoft.com/office/drawing/2014/main" id="{A07A61B2-2EDE-44FA-97C2-441A53043D61}"/>
                </a:ext>
              </a:extLst>
            </p:cNvPr>
            <p:cNvSpPr/>
            <p:nvPr/>
          </p:nvSpPr>
          <p:spPr bwMode="auto">
            <a:xfrm>
              <a:off x="5505124" y="3895517"/>
              <a:ext cx="304503" cy="687140"/>
            </a:xfrm>
            <a:custGeom>
              <a:avLst/>
              <a:gdLst/>
              <a:ahLst/>
              <a:cxnLst/>
              <a:rect l="l" t="t" r="r" b="b"/>
              <a:pathLst>
                <a:path w="304503" h="687140">
                  <a:moveTo>
                    <a:pt x="243781" y="0"/>
                  </a:moveTo>
                  <a:cubicBezTo>
                    <a:pt x="269379" y="0"/>
                    <a:pt x="289620" y="2828"/>
                    <a:pt x="304503" y="8483"/>
                  </a:cubicBezTo>
                  <a:lnTo>
                    <a:pt x="304503" y="94655"/>
                  </a:lnTo>
                  <a:cubicBezTo>
                    <a:pt x="290513" y="86618"/>
                    <a:pt x="274588" y="82600"/>
                    <a:pt x="256729" y="82600"/>
                  </a:cubicBezTo>
                  <a:cubicBezTo>
                    <a:pt x="206425" y="82600"/>
                    <a:pt x="181273" y="111026"/>
                    <a:pt x="181273" y="167878"/>
                  </a:cubicBezTo>
                  <a:lnTo>
                    <a:pt x="181273" y="229940"/>
                  </a:lnTo>
                  <a:lnTo>
                    <a:pt x="287536" y="229940"/>
                  </a:lnTo>
                  <a:lnTo>
                    <a:pt x="287536" y="311200"/>
                  </a:lnTo>
                  <a:lnTo>
                    <a:pt x="181720" y="311200"/>
                  </a:lnTo>
                  <a:lnTo>
                    <a:pt x="181720" y="687140"/>
                  </a:lnTo>
                  <a:lnTo>
                    <a:pt x="78135" y="687140"/>
                  </a:lnTo>
                  <a:lnTo>
                    <a:pt x="78135" y="311200"/>
                  </a:lnTo>
                  <a:lnTo>
                    <a:pt x="0" y="311200"/>
                  </a:lnTo>
                  <a:lnTo>
                    <a:pt x="0" y="229940"/>
                  </a:lnTo>
                  <a:lnTo>
                    <a:pt x="78135" y="229940"/>
                  </a:lnTo>
                  <a:lnTo>
                    <a:pt x="78135" y="155823"/>
                  </a:lnTo>
                  <a:cubicBezTo>
                    <a:pt x="78135" y="107603"/>
                    <a:pt x="93911" y="69577"/>
                    <a:pt x="125463" y="41746"/>
                  </a:cubicBezTo>
                  <a:cubicBezTo>
                    <a:pt x="157014" y="13916"/>
                    <a:pt x="196454" y="0"/>
                    <a:pt x="243781"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1" name="Freeform: Shape 30">
              <a:extLst>
                <a:ext uri="{FF2B5EF4-FFF2-40B4-BE49-F238E27FC236}">
                  <a16:creationId xmlns:a16="http://schemas.microsoft.com/office/drawing/2014/main" id="{0A396B80-1F29-48A4-B227-71632BC2AA20}"/>
                </a:ext>
              </a:extLst>
            </p:cNvPr>
            <p:cNvSpPr/>
            <p:nvPr/>
          </p:nvSpPr>
          <p:spPr bwMode="auto">
            <a:xfrm>
              <a:off x="3084286" y="3911591"/>
              <a:ext cx="124569" cy="117872"/>
            </a:xfrm>
            <a:custGeom>
              <a:avLst/>
              <a:gdLst/>
              <a:ahLst/>
              <a:cxnLst/>
              <a:rect l="l" t="t" r="r" b="b"/>
              <a:pathLst>
                <a:path w="124569" h="117872">
                  <a:moveTo>
                    <a:pt x="61615" y="0"/>
                  </a:moveTo>
                  <a:cubicBezTo>
                    <a:pt x="79177" y="0"/>
                    <a:pt x="94060" y="5655"/>
                    <a:pt x="106263" y="16966"/>
                  </a:cubicBezTo>
                  <a:cubicBezTo>
                    <a:pt x="118467" y="28277"/>
                    <a:pt x="124569" y="42416"/>
                    <a:pt x="124569" y="59382"/>
                  </a:cubicBezTo>
                  <a:cubicBezTo>
                    <a:pt x="124569" y="75455"/>
                    <a:pt x="118467" y="89222"/>
                    <a:pt x="106263" y="100682"/>
                  </a:cubicBezTo>
                  <a:cubicBezTo>
                    <a:pt x="94060" y="112142"/>
                    <a:pt x="79177" y="117872"/>
                    <a:pt x="61615" y="117872"/>
                  </a:cubicBezTo>
                  <a:cubicBezTo>
                    <a:pt x="44649" y="117872"/>
                    <a:pt x="30138" y="112365"/>
                    <a:pt x="18083" y="101352"/>
                  </a:cubicBezTo>
                  <a:cubicBezTo>
                    <a:pt x="6028" y="90338"/>
                    <a:pt x="0" y="76348"/>
                    <a:pt x="0" y="59382"/>
                  </a:cubicBezTo>
                  <a:cubicBezTo>
                    <a:pt x="0" y="42416"/>
                    <a:pt x="6028" y="28277"/>
                    <a:pt x="18083" y="16966"/>
                  </a:cubicBezTo>
                  <a:cubicBezTo>
                    <a:pt x="30138" y="5655"/>
                    <a:pt x="44649" y="0"/>
                    <a:pt x="61615"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0" name="Freeform: Shape 29">
              <a:extLst>
                <a:ext uri="{FF2B5EF4-FFF2-40B4-BE49-F238E27FC236}">
                  <a16:creationId xmlns:a16="http://schemas.microsoft.com/office/drawing/2014/main" id="{A0AEF89B-D3D2-4415-A71B-3AD7FAB15B5F}"/>
                </a:ext>
              </a:extLst>
            </p:cNvPr>
            <p:cNvSpPr/>
            <p:nvPr/>
          </p:nvSpPr>
          <p:spPr bwMode="auto">
            <a:xfrm>
              <a:off x="2257546" y="3942398"/>
              <a:ext cx="687586" cy="640259"/>
            </a:xfrm>
            <a:custGeom>
              <a:avLst/>
              <a:gdLst/>
              <a:ahLst/>
              <a:cxnLst/>
              <a:rect l="l" t="t" r="r" b="b"/>
              <a:pathLst>
                <a:path w="687586" h="640259">
                  <a:moveTo>
                    <a:pt x="0" y="0"/>
                  </a:moveTo>
                  <a:lnTo>
                    <a:pt x="149572" y="0"/>
                  </a:lnTo>
                  <a:lnTo>
                    <a:pt x="317897" y="426393"/>
                  </a:lnTo>
                  <a:cubicBezTo>
                    <a:pt x="330696" y="459135"/>
                    <a:pt x="339030" y="483543"/>
                    <a:pt x="342900" y="499616"/>
                  </a:cubicBezTo>
                  <a:lnTo>
                    <a:pt x="345132" y="499616"/>
                  </a:lnTo>
                  <a:cubicBezTo>
                    <a:pt x="356146" y="465981"/>
                    <a:pt x="365075" y="440978"/>
                    <a:pt x="371921" y="424607"/>
                  </a:cubicBezTo>
                  <a:lnTo>
                    <a:pt x="543371" y="0"/>
                  </a:lnTo>
                  <a:lnTo>
                    <a:pt x="687586" y="0"/>
                  </a:lnTo>
                  <a:lnTo>
                    <a:pt x="687586" y="640259"/>
                  </a:lnTo>
                  <a:lnTo>
                    <a:pt x="582216" y="640259"/>
                  </a:lnTo>
                  <a:lnTo>
                    <a:pt x="582216" y="225921"/>
                  </a:lnTo>
                  <a:cubicBezTo>
                    <a:pt x="582216" y="191988"/>
                    <a:pt x="584299" y="150465"/>
                    <a:pt x="588466" y="101352"/>
                  </a:cubicBezTo>
                  <a:lnTo>
                    <a:pt x="586680" y="101352"/>
                  </a:lnTo>
                  <a:cubicBezTo>
                    <a:pt x="580132" y="129332"/>
                    <a:pt x="574328" y="149423"/>
                    <a:pt x="569268" y="161627"/>
                  </a:cubicBezTo>
                  <a:lnTo>
                    <a:pt x="378172" y="640259"/>
                  </a:lnTo>
                  <a:lnTo>
                    <a:pt x="304949" y="640259"/>
                  </a:lnTo>
                  <a:lnTo>
                    <a:pt x="113407" y="165199"/>
                  </a:lnTo>
                  <a:cubicBezTo>
                    <a:pt x="108049" y="151209"/>
                    <a:pt x="102394" y="129927"/>
                    <a:pt x="96441" y="101352"/>
                  </a:cubicBezTo>
                  <a:lnTo>
                    <a:pt x="94655" y="101352"/>
                  </a:lnTo>
                  <a:cubicBezTo>
                    <a:pt x="97036" y="126950"/>
                    <a:pt x="98226" y="168771"/>
                    <a:pt x="98226" y="226814"/>
                  </a:cubicBezTo>
                  <a:lnTo>
                    <a:pt x="98226" y="640259"/>
                  </a:lnTo>
                  <a:lnTo>
                    <a:pt x="0" y="640259"/>
                  </a:lnTo>
                  <a:lnTo>
                    <a:pt x="0"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9" name="Freeform: Shape 28">
              <a:extLst>
                <a:ext uri="{FF2B5EF4-FFF2-40B4-BE49-F238E27FC236}">
                  <a16:creationId xmlns:a16="http://schemas.microsoft.com/office/drawing/2014/main" id="{891AC9B3-B14C-48DA-90D6-5D7991A39A4F}"/>
                </a:ext>
              </a:extLst>
            </p:cNvPr>
            <p:cNvSpPr/>
            <p:nvPr/>
          </p:nvSpPr>
          <p:spPr bwMode="auto">
            <a:xfrm>
              <a:off x="6415209" y="3942398"/>
              <a:ext cx="597396" cy="640259"/>
            </a:xfrm>
            <a:custGeom>
              <a:avLst/>
              <a:gdLst/>
              <a:ahLst/>
              <a:cxnLst/>
              <a:rect l="l" t="t" r="r" b="b"/>
              <a:pathLst>
                <a:path w="597396" h="640259">
                  <a:moveTo>
                    <a:pt x="239762" y="0"/>
                  </a:moveTo>
                  <a:lnTo>
                    <a:pt x="359420" y="0"/>
                  </a:lnTo>
                  <a:lnTo>
                    <a:pt x="597396" y="640259"/>
                  </a:lnTo>
                  <a:lnTo>
                    <a:pt x="480863" y="640259"/>
                  </a:lnTo>
                  <a:lnTo>
                    <a:pt x="423267" y="477292"/>
                  </a:lnTo>
                  <a:lnTo>
                    <a:pt x="171450" y="477292"/>
                  </a:lnTo>
                  <a:lnTo>
                    <a:pt x="116086" y="640259"/>
                  </a:lnTo>
                  <a:lnTo>
                    <a:pt x="0" y="640259"/>
                  </a:lnTo>
                  <a:lnTo>
                    <a:pt x="239762" y="0"/>
                  </a:lnTo>
                  <a:close/>
                  <a:moveTo>
                    <a:pt x="296019" y="95101"/>
                  </a:moveTo>
                  <a:cubicBezTo>
                    <a:pt x="293340" y="112068"/>
                    <a:pt x="290363" y="125462"/>
                    <a:pt x="287089" y="135285"/>
                  </a:cubicBezTo>
                  <a:lnTo>
                    <a:pt x="199132" y="390674"/>
                  </a:lnTo>
                  <a:lnTo>
                    <a:pt x="395138" y="390674"/>
                  </a:lnTo>
                  <a:lnTo>
                    <a:pt x="306288" y="135285"/>
                  </a:lnTo>
                  <a:cubicBezTo>
                    <a:pt x="303609" y="126950"/>
                    <a:pt x="300781" y="113556"/>
                    <a:pt x="297805" y="95101"/>
                  </a:cubicBezTo>
                  <a:lnTo>
                    <a:pt x="296019" y="95101"/>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8" name="Freeform: Shape 27">
              <a:extLst>
                <a:ext uri="{FF2B5EF4-FFF2-40B4-BE49-F238E27FC236}">
                  <a16:creationId xmlns:a16="http://schemas.microsoft.com/office/drawing/2014/main" id="{C8A3A0A7-F45C-49C6-A6C2-0D92577F8693}"/>
                </a:ext>
              </a:extLst>
            </p:cNvPr>
            <p:cNvSpPr/>
            <p:nvPr/>
          </p:nvSpPr>
          <p:spPr bwMode="auto">
            <a:xfrm>
              <a:off x="5836267" y="3990172"/>
              <a:ext cx="289322" cy="602754"/>
            </a:xfrm>
            <a:custGeom>
              <a:avLst/>
              <a:gdLst/>
              <a:ahLst/>
              <a:cxnLst/>
              <a:rect l="l" t="t" r="r" b="b"/>
              <a:pathLst>
                <a:path w="289322" h="602754">
                  <a:moveTo>
                    <a:pt x="179933" y="0"/>
                  </a:moveTo>
                  <a:lnTo>
                    <a:pt x="179933" y="135285"/>
                  </a:lnTo>
                  <a:lnTo>
                    <a:pt x="289322" y="135285"/>
                  </a:lnTo>
                  <a:lnTo>
                    <a:pt x="289322" y="216545"/>
                  </a:lnTo>
                  <a:lnTo>
                    <a:pt x="179933" y="216545"/>
                  </a:lnTo>
                  <a:lnTo>
                    <a:pt x="179933" y="445145"/>
                  </a:lnTo>
                  <a:cubicBezTo>
                    <a:pt x="179933" y="472232"/>
                    <a:pt x="184845" y="491579"/>
                    <a:pt x="194667" y="503188"/>
                  </a:cubicBezTo>
                  <a:cubicBezTo>
                    <a:pt x="204490" y="514796"/>
                    <a:pt x="220861" y="520601"/>
                    <a:pt x="243781" y="520601"/>
                  </a:cubicBezTo>
                  <a:cubicBezTo>
                    <a:pt x="261342" y="520601"/>
                    <a:pt x="276523" y="515541"/>
                    <a:pt x="289322" y="505420"/>
                  </a:cubicBezTo>
                  <a:lnTo>
                    <a:pt x="289322" y="587573"/>
                  </a:lnTo>
                  <a:cubicBezTo>
                    <a:pt x="269081" y="597694"/>
                    <a:pt x="242441" y="602754"/>
                    <a:pt x="209401" y="602754"/>
                  </a:cubicBezTo>
                  <a:cubicBezTo>
                    <a:pt x="120700" y="602754"/>
                    <a:pt x="76349" y="560189"/>
                    <a:pt x="76349" y="475059"/>
                  </a:cubicBezTo>
                  <a:lnTo>
                    <a:pt x="76349" y="216545"/>
                  </a:lnTo>
                  <a:lnTo>
                    <a:pt x="0" y="216545"/>
                  </a:lnTo>
                  <a:lnTo>
                    <a:pt x="0" y="135285"/>
                  </a:lnTo>
                  <a:lnTo>
                    <a:pt x="76349" y="135285"/>
                  </a:lnTo>
                  <a:lnTo>
                    <a:pt x="76349" y="29468"/>
                  </a:lnTo>
                  <a:lnTo>
                    <a:pt x="179933"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7" name="Freeform: Shape 26">
              <a:extLst>
                <a:ext uri="{FF2B5EF4-FFF2-40B4-BE49-F238E27FC236}">
                  <a16:creationId xmlns:a16="http://schemas.microsoft.com/office/drawing/2014/main" id="{3084D463-30B2-4F3A-90F7-BC1F6D988FFE}"/>
                </a:ext>
              </a:extLst>
            </p:cNvPr>
            <p:cNvSpPr/>
            <p:nvPr/>
          </p:nvSpPr>
          <p:spPr bwMode="auto">
            <a:xfrm>
              <a:off x="3302319" y="4114741"/>
              <a:ext cx="357188" cy="478631"/>
            </a:xfrm>
            <a:custGeom>
              <a:avLst/>
              <a:gdLst/>
              <a:ahLst/>
              <a:cxnLst/>
              <a:rect l="l" t="t" r="r" b="b"/>
              <a:pathLst>
                <a:path w="357188" h="478631">
                  <a:moveTo>
                    <a:pt x="246906" y="0"/>
                  </a:moveTo>
                  <a:cubicBezTo>
                    <a:pt x="288578" y="0"/>
                    <a:pt x="325339" y="7293"/>
                    <a:pt x="357188" y="21878"/>
                  </a:cubicBezTo>
                  <a:lnTo>
                    <a:pt x="357188" y="118318"/>
                  </a:lnTo>
                  <a:cubicBezTo>
                    <a:pt x="325339" y="94506"/>
                    <a:pt x="291406" y="82600"/>
                    <a:pt x="255390" y="82600"/>
                  </a:cubicBezTo>
                  <a:cubicBezTo>
                    <a:pt x="211634" y="82600"/>
                    <a:pt x="175766" y="97408"/>
                    <a:pt x="147787" y="127025"/>
                  </a:cubicBezTo>
                  <a:cubicBezTo>
                    <a:pt x="119807" y="156642"/>
                    <a:pt x="105817" y="195411"/>
                    <a:pt x="105817" y="243334"/>
                  </a:cubicBezTo>
                  <a:cubicBezTo>
                    <a:pt x="105817" y="290661"/>
                    <a:pt x="118988" y="328017"/>
                    <a:pt x="145331" y="355402"/>
                  </a:cubicBezTo>
                  <a:cubicBezTo>
                    <a:pt x="171674" y="382786"/>
                    <a:pt x="207020" y="396478"/>
                    <a:pt x="251371" y="396478"/>
                  </a:cubicBezTo>
                  <a:cubicBezTo>
                    <a:pt x="288578" y="396478"/>
                    <a:pt x="323702" y="383233"/>
                    <a:pt x="356741" y="356741"/>
                  </a:cubicBezTo>
                  <a:lnTo>
                    <a:pt x="356741" y="446931"/>
                  </a:lnTo>
                  <a:cubicBezTo>
                    <a:pt x="320130" y="468065"/>
                    <a:pt x="276821" y="478631"/>
                    <a:pt x="226815" y="478631"/>
                  </a:cubicBezTo>
                  <a:cubicBezTo>
                    <a:pt x="158949" y="478631"/>
                    <a:pt x="104180" y="457423"/>
                    <a:pt x="62508" y="415007"/>
                  </a:cubicBezTo>
                  <a:cubicBezTo>
                    <a:pt x="20836" y="372591"/>
                    <a:pt x="0" y="317599"/>
                    <a:pt x="0" y="250031"/>
                  </a:cubicBezTo>
                  <a:cubicBezTo>
                    <a:pt x="0" y="174724"/>
                    <a:pt x="22399" y="114226"/>
                    <a:pt x="67196" y="68535"/>
                  </a:cubicBezTo>
                  <a:cubicBezTo>
                    <a:pt x="111994" y="22845"/>
                    <a:pt x="171897" y="0"/>
                    <a:pt x="246906"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6" name="Freeform: Shape 25">
              <a:extLst>
                <a:ext uri="{FF2B5EF4-FFF2-40B4-BE49-F238E27FC236}">
                  <a16:creationId xmlns:a16="http://schemas.microsoft.com/office/drawing/2014/main" id="{FBBBFD23-080B-4409-A84C-A1E98C2B4337}"/>
                </a:ext>
              </a:extLst>
            </p:cNvPr>
            <p:cNvSpPr/>
            <p:nvPr/>
          </p:nvSpPr>
          <p:spPr bwMode="auto">
            <a:xfrm>
              <a:off x="4064319" y="4114741"/>
              <a:ext cx="470148" cy="478631"/>
            </a:xfrm>
            <a:custGeom>
              <a:avLst/>
              <a:gdLst/>
              <a:ahLst/>
              <a:cxnLst/>
              <a:rect l="l" t="t" r="r" b="b"/>
              <a:pathLst>
                <a:path w="470148" h="478631">
                  <a:moveTo>
                    <a:pt x="243334" y="0"/>
                  </a:moveTo>
                  <a:cubicBezTo>
                    <a:pt x="314772" y="0"/>
                    <a:pt x="370434" y="20985"/>
                    <a:pt x="410320" y="62954"/>
                  </a:cubicBezTo>
                  <a:cubicBezTo>
                    <a:pt x="450205" y="104924"/>
                    <a:pt x="470148" y="163116"/>
                    <a:pt x="470148" y="237530"/>
                  </a:cubicBezTo>
                  <a:cubicBezTo>
                    <a:pt x="470148" y="310456"/>
                    <a:pt x="448643" y="368871"/>
                    <a:pt x="405631" y="412775"/>
                  </a:cubicBezTo>
                  <a:cubicBezTo>
                    <a:pt x="362620" y="456679"/>
                    <a:pt x="304800" y="478631"/>
                    <a:pt x="232172" y="478631"/>
                  </a:cubicBezTo>
                  <a:cubicBezTo>
                    <a:pt x="161628" y="478631"/>
                    <a:pt x="105296" y="457275"/>
                    <a:pt x="63178" y="414561"/>
                  </a:cubicBezTo>
                  <a:cubicBezTo>
                    <a:pt x="21060" y="371847"/>
                    <a:pt x="0" y="315218"/>
                    <a:pt x="0" y="244674"/>
                  </a:cubicBezTo>
                  <a:cubicBezTo>
                    <a:pt x="0" y="167878"/>
                    <a:pt x="21953" y="107900"/>
                    <a:pt x="65857" y="64740"/>
                  </a:cubicBezTo>
                  <a:cubicBezTo>
                    <a:pt x="109761" y="21580"/>
                    <a:pt x="168920" y="0"/>
                    <a:pt x="243334" y="0"/>
                  </a:cubicBezTo>
                  <a:close/>
                  <a:moveTo>
                    <a:pt x="237084" y="82600"/>
                  </a:moveTo>
                  <a:cubicBezTo>
                    <a:pt x="196602" y="82600"/>
                    <a:pt x="164604" y="96738"/>
                    <a:pt x="141089" y="125016"/>
                  </a:cubicBezTo>
                  <a:cubicBezTo>
                    <a:pt x="117575" y="153293"/>
                    <a:pt x="105817" y="192286"/>
                    <a:pt x="105817" y="241995"/>
                  </a:cubicBezTo>
                  <a:cubicBezTo>
                    <a:pt x="105817" y="289917"/>
                    <a:pt x="117723" y="327645"/>
                    <a:pt x="141536" y="355178"/>
                  </a:cubicBezTo>
                  <a:cubicBezTo>
                    <a:pt x="165348" y="382712"/>
                    <a:pt x="197198" y="396478"/>
                    <a:pt x="237084" y="396478"/>
                  </a:cubicBezTo>
                  <a:cubicBezTo>
                    <a:pt x="277863" y="396478"/>
                    <a:pt x="309191" y="382935"/>
                    <a:pt x="331068" y="355848"/>
                  </a:cubicBezTo>
                  <a:cubicBezTo>
                    <a:pt x="352946" y="328761"/>
                    <a:pt x="363885" y="290215"/>
                    <a:pt x="363885" y="240209"/>
                  </a:cubicBezTo>
                  <a:cubicBezTo>
                    <a:pt x="363885" y="189905"/>
                    <a:pt x="352946" y="151061"/>
                    <a:pt x="331068" y="123676"/>
                  </a:cubicBezTo>
                  <a:cubicBezTo>
                    <a:pt x="309191" y="96292"/>
                    <a:pt x="277863" y="82600"/>
                    <a:pt x="237084" y="8260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5" name="Freeform: Shape 24">
              <a:extLst>
                <a:ext uri="{FF2B5EF4-FFF2-40B4-BE49-F238E27FC236}">
                  <a16:creationId xmlns:a16="http://schemas.microsoft.com/office/drawing/2014/main" id="{59B182CA-DB4E-46E9-8CC1-B66A4A280B3B}"/>
                </a:ext>
              </a:extLst>
            </p:cNvPr>
            <p:cNvSpPr/>
            <p:nvPr/>
          </p:nvSpPr>
          <p:spPr bwMode="auto">
            <a:xfrm>
              <a:off x="4608137" y="4114741"/>
              <a:ext cx="324595" cy="478631"/>
            </a:xfrm>
            <a:custGeom>
              <a:avLst/>
              <a:gdLst/>
              <a:ahLst/>
              <a:cxnLst/>
              <a:rect l="l" t="t" r="r" b="b"/>
              <a:pathLst>
                <a:path w="324595" h="478631">
                  <a:moveTo>
                    <a:pt x="187077" y="0"/>
                  </a:moveTo>
                  <a:cubicBezTo>
                    <a:pt x="229345" y="0"/>
                    <a:pt x="267147" y="6400"/>
                    <a:pt x="300484" y="19199"/>
                  </a:cubicBezTo>
                  <a:lnTo>
                    <a:pt x="300484" y="109835"/>
                  </a:lnTo>
                  <a:cubicBezTo>
                    <a:pt x="268337" y="87809"/>
                    <a:pt x="231428" y="76795"/>
                    <a:pt x="189756" y="76795"/>
                  </a:cubicBezTo>
                  <a:cubicBezTo>
                    <a:pt x="176659" y="76795"/>
                    <a:pt x="164828" y="78135"/>
                    <a:pt x="154261" y="80814"/>
                  </a:cubicBezTo>
                  <a:cubicBezTo>
                    <a:pt x="143694" y="83493"/>
                    <a:pt x="134690" y="87213"/>
                    <a:pt x="127248" y="91976"/>
                  </a:cubicBezTo>
                  <a:cubicBezTo>
                    <a:pt x="119807" y="96738"/>
                    <a:pt x="114003" y="102468"/>
                    <a:pt x="109836" y="109166"/>
                  </a:cubicBezTo>
                  <a:cubicBezTo>
                    <a:pt x="105668" y="115863"/>
                    <a:pt x="103585" y="123230"/>
                    <a:pt x="103585" y="131267"/>
                  </a:cubicBezTo>
                  <a:cubicBezTo>
                    <a:pt x="103585" y="141089"/>
                    <a:pt x="105668" y="149424"/>
                    <a:pt x="109836" y="156270"/>
                  </a:cubicBezTo>
                  <a:cubicBezTo>
                    <a:pt x="114003" y="163116"/>
                    <a:pt x="120179" y="169143"/>
                    <a:pt x="128365" y="174352"/>
                  </a:cubicBezTo>
                  <a:cubicBezTo>
                    <a:pt x="136550" y="179561"/>
                    <a:pt x="146373" y="184324"/>
                    <a:pt x="157833" y="188640"/>
                  </a:cubicBezTo>
                  <a:cubicBezTo>
                    <a:pt x="169292" y="192956"/>
                    <a:pt x="182464" y="197644"/>
                    <a:pt x="197346" y="202704"/>
                  </a:cubicBezTo>
                  <a:cubicBezTo>
                    <a:pt x="216992" y="210741"/>
                    <a:pt x="234628" y="218926"/>
                    <a:pt x="250255" y="227261"/>
                  </a:cubicBezTo>
                  <a:cubicBezTo>
                    <a:pt x="265882" y="235595"/>
                    <a:pt x="279202" y="245046"/>
                    <a:pt x="290215" y="255612"/>
                  </a:cubicBezTo>
                  <a:cubicBezTo>
                    <a:pt x="301229" y="266179"/>
                    <a:pt x="309712" y="278383"/>
                    <a:pt x="315665" y="292224"/>
                  </a:cubicBezTo>
                  <a:cubicBezTo>
                    <a:pt x="321618" y="306065"/>
                    <a:pt x="324595" y="322511"/>
                    <a:pt x="324595" y="341561"/>
                  </a:cubicBezTo>
                  <a:cubicBezTo>
                    <a:pt x="324595" y="364778"/>
                    <a:pt x="319237" y="385018"/>
                    <a:pt x="308521" y="402283"/>
                  </a:cubicBezTo>
                  <a:cubicBezTo>
                    <a:pt x="297805" y="419547"/>
                    <a:pt x="283518" y="433834"/>
                    <a:pt x="265659" y="445145"/>
                  </a:cubicBezTo>
                  <a:cubicBezTo>
                    <a:pt x="247799" y="456456"/>
                    <a:pt x="227187" y="464865"/>
                    <a:pt x="203820" y="470371"/>
                  </a:cubicBezTo>
                  <a:cubicBezTo>
                    <a:pt x="180454" y="475878"/>
                    <a:pt x="155823" y="478631"/>
                    <a:pt x="129927" y="478631"/>
                  </a:cubicBezTo>
                  <a:cubicBezTo>
                    <a:pt x="79921" y="478631"/>
                    <a:pt x="36612" y="470297"/>
                    <a:pt x="0" y="453628"/>
                  </a:cubicBezTo>
                  <a:lnTo>
                    <a:pt x="0" y="357634"/>
                  </a:lnTo>
                  <a:cubicBezTo>
                    <a:pt x="38696" y="387102"/>
                    <a:pt x="81409" y="401836"/>
                    <a:pt x="128141" y="401836"/>
                  </a:cubicBezTo>
                  <a:cubicBezTo>
                    <a:pt x="190649" y="401836"/>
                    <a:pt x="221903" y="383381"/>
                    <a:pt x="221903" y="346472"/>
                  </a:cubicBezTo>
                  <a:cubicBezTo>
                    <a:pt x="221903" y="336054"/>
                    <a:pt x="219224" y="327199"/>
                    <a:pt x="213866" y="319906"/>
                  </a:cubicBezTo>
                  <a:cubicBezTo>
                    <a:pt x="208509" y="312614"/>
                    <a:pt x="201290" y="306140"/>
                    <a:pt x="192212" y="300484"/>
                  </a:cubicBezTo>
                  <a:cubicBezTo>
                    <a:pt x="183133" y="294829"/>
                    <a:pt x="172418" y="289768"/>
                    <a:pt x="160065" y="285304"/>
                  </a:cubicBezTo>
                  <a:cubicBezTo>
                    <a:pt x="147712" y="280839"/>
                    <a:pt x="133946" y="275779"/>
                    <a:pt x="118765" y="270123"/>
                  </a:cubicBezTo>
                  <a:cubicBezTo>
                    <a:pt x="100013" y="262682"/>
                    <a:pt x="83121" y="254794"/>
                    <a:pt x="68089" y="246459"/>
                  </a:cubicBezTo>
                  <a:cubicBezTo>
                    <a:pt x="53058" y="238125"/>
                    <a:pt x="40556" y="228675"/>
                    <a:pt x="30585" y="218108"/>
                  </a:cubicBezTo>
                  <a:cubicBezTo>
                    <a:pt x="20613" y="207541"/>
                    <a:pt x="13097" y="195560"/>
                    <a:pt x="8037" y="182166"/>
                  </a:cubicBezTo>
                  <a:cubicBezTo>
                    <a:pt x="2977" y="168771"/>
                    <a:pt x="447" y="153144"/>
                    <a:pt x="447" y="135285"/>
                  </a:cubicBezTo>
                  <a:cubicBezTo>
                    <a:pt x="447" y="113258"/>
                    <a:pt x="5656" y="93836"/>
                    <a:pt x="16074" y="77019"/>
                  </a:cubicBezTo>
                  <a:cubicBezTo>
                    <a:pt x="26492" y="60201"/>
                    <a:pt x="40482" y="46062"/>
                    <a:pt x="58043" y="34603"/>
                  </a:cubicBezTo>
                  <a:cubicBezTo>
                    <a:pt x="75605" y="23143"/>
                    <a:pt x="95548" y="14511"/>
                    <a:pt x="117872" y="8706"/>
                  </a:cubicBezTo>
                  <a:cubicBezTo>
                    <a:pt x="140196" y="2902"/>
                    <a:pt x="163265" y="0"/>
                    <a:pt x="187077"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9" name="Freeform: Shape 18">
              <a:extLst>
                <a:ext uri="{FF2B5EF4-FFF2-40B4-BE49-F238E27FC236}">
                  <a16:creationId xmlns:a16="http://schemas.microsoft.com/office/drawing/2014/main" id="{06450CDE-4282-45D4-92D2-C53F46A22F31}"/>
                </a:ext>
              </a:extLst>
            </p:cNvPr>
            <p:cNvSpPr/>
            <p:nvPr/>
          </p:nvSpPr>
          <p:spPr bwMode="auto">
            <a:xfrm>
              <a:off x="4997769" y="4114741"/>
              <a:ext cx="470148" cy="478631"/>
            </a:xfrm>
            <a:custGeom>
              <a:avLst/>
              <a:gdLst/>
              <a:ahLst/>
              <a:cxnLst/>
              <a:rect l="l" t="t" r="r" b="b"/>
              <a:pathLst>
                <a:path w="470148" h="478631">
                  <a:moveTo>
                    <a:pt x="243334" y="0"/>
                  </a:moveTo>
                  <a:cubicBezTo>
                    <a:pt x="314772" y="0"/>
                    <a:pt x="370434" y="20985"/>
                    <a:pt x="410320" y="62954"/>
                  </a:cubicBezTo>
                  <a:cubicBezTo>
                    <a:pt x="450205" y="104924"/>
                    <a:pt x="470148" y="163116"/>
                    <a:pt x="470148" y="237530"/>
                  </a:cubicBezTo>
                  <a:cubicBezTo>
                    <a:pt x="470148" y="310456"/>
                    <a:pt x="448643" y="368871"/>
                    <a:pt x="405631" y="412775"/>
                  </a:cubicBezTo>
                  <a:cubicBezTo>
                    <a:pt x="362620" y="456679"/>
                    <a:pt x="304800" y="478631"/>
                    <a:pt x="232172" y="478631"/>
                  </a:cubicBezTo>
                  <a:cubicBezTo>
                    <a:pt x="161628" y="478631"/>
                    <a:pt x="105296" y="457275"/>
                    <a:pt x="63178" y="414561"/>
                  </a:cubicBezTo>
                  <a:cubicBezTo>
                    <a:pt x="21060" y="371847"/>
                    <a:pt x="0" y="315218"/>
                    <a:pt x="0" y="244674"/>
                  </a:cubicBezTo>
                  <a:cubicBezTo>
                    <a:pt x="0" y="167878"/>
                    <a:pt x="21953" y="107900"/>
                    <a:pt x="65857" y="64740"/>
                  </a:cubicBezTo>
                  <a:cubicBezTo>
                    <a:pt x="109761" y="21580"/>
                    <a:pt x="168920" y="0"/>
                    <a:pt x="243334" y="0"/>
                  </a:cubicBezTo>
                  <a:close/>
                  <a:moveTo>
                    <a:pt x="237084" y="82600"/>
                  </a:moveTo>
                  <a:cubicBezTo>
                    <a:pt x="196602" y="82600"/>
                    <a:pt x="164604" y="96738"/>
                    <a:pt x="141089" y="125016"/>
                  </a:cubicBezTo>
                  <a:cubicBezTo>
                    <a:pt x="117575" y="153293"/>
                    <a:pt x="105817" y="192286"/>
                    <a:pt x="105817" y="241995"/>
                  </a:cubicBezTo>
                  <a:cubicBezTo>
                    <a:pt x="105817" y="289917"/>
                    <a:pt x="117723" y="327645"/>
                    <a:pt x="141536" y="355178"/>
                  </a:cubicBezTo>
                  <a:cubicBezTo>
                    <a:pt x="165348" y="382712"/>
                    <a:pt x="197198" y="396478"/>
                    <a:pt x="237084" y="396478"/>
                  </a:cubicBezTo>
                  <a:cubicBezTo>
                    <a:pt x="277863" y="396478"/>
                    <a:pt x="309191" y="382935"/>
                    <a:pt x="331069" y="355848"/>
                  </a:cubicBezTo>
                  <a:cubicBezTo>
                    <a:pt x="352946" y="328761"/>
                    <a:pt x="363885" y="290215"/>
                    <a:pt x="363885" y="240209"/>
                  </a:cubicBezTo>
                  <a:cubicBezTo>
                    <a:pt x="363885" y="189905"/>
                    <a:pt x="352946" y="151061"/>
                    <a:pt x="331069" y="123676"/>
                  </a:cubicBezTo>
                  <a:cubicBezTo>
                    <a:pt x="309191" y="96292"/>
                    <a:pt x="277863" y="82600"/>
                    <a:pt x="237084" y="8260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8" name="Freeform: Shape 17">
              <a:extLst>
                <a:ext uri="{FF2B5EF4-FFF2-40B4-BE49-F238E27FC236}">
                  <a16:creationId xmlns:a16="http://schemas.microsoft.com/office/drawing/2014/main" id="{66AC3AE9-A0B1-47D8-9F31-7BBB0CA4AE98}"/>
                </a:ext>
              </a:extLst>
            </p:cNvPr>
            <p:cNvSpPr/>
            <p:nvPr/>
          </p:nvSpPr>
          <p:spPr bwMode="auto">
            <a:xfrm>
              <a:off x="8350570" y="4114741"/>
              <a:ext cx="416569" cy="478631"/>
            </a:xfrm>
            <a:custGeom>
              <a:avLst/>
              <a:gdLst/>
              <a:ahLst/>
              <a:cxnLst/>
              <a:rect l="l" t="t" r="r" b="b"/>
              <a:pathLst>
                <a:path w="416569" h="478631">
                  <a:moveTo>
                    <a:pt x="220116" y="0"/>
                  </a:moveTo>
                  <a:cubicBezTo>
                    <a:pt x="282624" y="0"/>
                    <a:pt x="330993" y="20092"/>
                    <a:pt x="365224" y="60275"/>
                  </a:cubicBezTo>
                  <a:cubicBezTo>
                    <a:pt x="399454" y="100459"/>
                    <a:pt x="416569" y="156270"/>
                    <a:pt x="416569" y="227707"/>
                  </a:cubicBezTo>
                  <a:lnTo>
                    <a:pt x="416569" y="267444"/>
                  </a:lnTo>
                  <a:lnTo>
                    <a:pt x="104923" y="267444"/>
                  </a:lnTo>
                  <a:cubicBezTo>
                    <a:pt x="106114" y="309711"/>
                    <a:pt x="119136" y="342305"/>
                    <a:pt x="143990" y="365224"/>
                  </a:cubicBezTo>
                  <a:cubicBezTo>
                    <a:pt x="168845" y="388144"/>
                    <a:pt x="203001" y="399604"/>
                    <a:pt x="246458" y="399604"/>
                  </a:cubicBezTo>
                  <a:cubicBezTo>
                    <a:pt x="295274" y="399604"/>
                    <a:pt x="340072" y="385018"/>
                    <a:pt x="380850" y="355848"/>
                  </a:cubicBezTo>
                  <a:lnTo>
                    <a:pt x="380850" y="439341"/>
                  </a:lnTo>
                  <a:cubicBezTo>
                    <a:pt x="339178" y="465534"/>
                    <a:pt x="284112" y="478631"/>
                    <a:pt x="215651" y="478631"/>
                  </a:cubicBezTo>
                  <a:cubicBezTo>
                    <a:pt x="148381" y="478631"/>
                    <a:pt x="95622" y="457870"/>
                    <a:pt x="57372" y="416347"/>
                  </a:cubicBezTo>
                  <a:cubicBezTo>
                    <a:pt x="19124" y="374824"/>
                    <a:pt x="0" y="316409"/>
                    <a:pt x="0" y="241102"/>
                  </a:cubicBezTo>
                  <a:cubicBezTo>
                    <a:pt x="0" y="169962"/>
                    <a:pt x="21059" y="111993"/>
                    <a:pt x="63177" y="67196"/>
                  </a:cubicBezTo>
                  <a:cubicBezTo>
                    <a:pt x="105295" y="22399"/>
                    <a:pt x="157608" y="0"/>
                    <a:pt x="220116" y="0"/>
                  </a:cubicBezTo>
                  <a:close/>
                  <a:moveTo>
                    <a:pt x="218776" y="76349"/>
                  </a:moveTo>
                  <a:cubicBezTo>
                    <a:pt x="189011" y="76349"/>
                    <a:pt x="163784" y="87213"/>
                    <a:pt x="143098" y="108942"/>
                  </a:cubicBezTo>
                  <a:cubicBezTo>
                    <a:pt x="122410" y="130671"/>
                    <a:pt x="109686" y="159097"/>
                    <a:pt x="104923" y="194221"/>
                  </a:cubicBezTo>
                  <a:lnTo>
                    <a:pt x="316556" y="194221"/>
                  </a:lnTo>
                  <a:cubicBezTo>
                    <a:pt x="316259" y="157014"/>
                    <a:pt x="307478" y="128067"/>
                    <a:pt x="290214" y="107380"/>
                  </a:cubicBezTo>
                  <a:cubicBezTo>
                    <a:pt x="272950" y="86692"/>
                    <a:pt x="249138" y="76349"/>
                    <a:pt x="218776" y="76349"/>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7" name="Freeform: Shape 16">
              <a:extLst>
                <a:ext uri="{FF2B5EF4-FFF2-40B4-BE49-F238E27FC236}">
                  <a16:creationId xmlns:a16="http://schemas.microsoft.com/office/drawing/2014/main" id="{5EC1B3C4-26AC-40DA-8318-52E06DFDB524}"/>
                </a:ext>
              </a:extLst>
            </p:cNvPr>
            <p:cNvSpPr/>
            <p:nvPr/>
          </p:nvSpPr>
          <p:spPr bwMode="auto">
            <a:xfrm>
              <a:off x="3760412" y="4117420"/>
              <a:ext cx="265212" cy="465237"/>
            </a:xfrm>
            <a:custGeom>
              <a:avLst/>
              <a:gdLst/>
              <a:ahLst/>
              <a:cxnLst/>
              <a:rect l="l" t="t" r="r" b="b"/>
              <a:pathLst>
                <a:path w="265212" h="465237">
                  <a:moveTo>
                    <a:pt x="222350" y="0"/>
                  </a:moveTo>
                  <a:cubicBezTo>
                    <a:pt x="241102" y="0"/>
                    <a:pt x="255389" y="2828"/>
                    <a:pt x="265212" y="8483"/>
                  </a:cubicBezTo>
                  <a:lnTo>
                    <a:pt x="265212" y="106710"/>
                  </a:lnTo>
                  <a:cubicBezTo>
                    <a:pt x="252711" y="96887"/>
                    <a:pt x="234702" y="91976"/>
                    <a:pt x="211187" y="91976"/>
                  </a:cubicBezTo>
                  <a:cubicBezTo>
                    <a:pt x="180529" y="91976"/>
                    <a:pt x="154931" y="105817"/>
                    <a:pt x="134392" y="133499"/>
                  </a:cubicBezTo>
                  <a:cubicBezTo>
                    <a:pt x="113854" y="161181"/>
                    <a:pt x="103585" y="198834"/>
                    <a:pt x="103585" y="246459"/>
                  </a:cubicBezTo>
                  <a:lnTo>
                    <a:pt x="103585" y="465237"/>
                  </a:lnTo>
                  <a:lnTo>
                    <a:pt x="0" y="465237"/>
                  </a:lnTo>
                  <a:lnTo>
                    <a:pt x="0" y="8037"/>
                  </a:lnTo>
                  <a:lnTo>
                    <a:pt x="103585" y="8037"/>
                  </a:lnTo>
                  <a:lnTo>
                    <a:pt x="103585" y="102245"/>
                  </a:lnTo>
                  <a:lnTo>
                    <a:pt x="105371" y="102245"/>
                  </a:lnTo>
                  <a:cubicBezTo>
                    <a:pt x="115491" y="70098"/>
                    <a:pt x="131043" y="45020"/>
                    <a:pt x="152028" y="27012"/>
                  </a:cubicBezTo>
                  <a:cubicBezTo>
                    <a:pt x="173013" y="9004"/>
                    <a:pt x="196453" y="0"/>
                    <a:pt x="222350"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6" name="Freeform: Shape 15">
              <a:extLst>
                <a:ext uri="{FF2B5EF4-FFF2-40B4-BE49-F238E27FC236}">
                  <a16:creationId xmlns:a16="http://schemas.microsoft.com/office/drawing/2014/main" id="{DACF9147-21A5-4B81-9D69-D89B35F8755A}"/>
                </a:ext>
              </a:extLst>
            </p:cNvPr>
            <p:cNvSpPr/>
            <p:nvPr/>
          </p:nvSpPr>
          <p:spPr bwMode="auto">
            <a:xfrm>
              <a:off x="8046663" y="4117420"/>
              <a:ext cx="265211" cy="465237"/>
            </a:xfrm>
            <a:custGeom>
              <a:avLst/>
              <a:gdLst/>
              <a:ahLst/>
              <a:cxnLst/>
              <a:rect l="l" t="t" r="r" b="b"/>
              <a:pathLst>
                <a:path w="265211" h="465237">
                  <a:moveTo>
                    <a:pt x="222349" y="0"/>
                  </a:moveTo>
                  <a:cubicBezTo>
                    <a:pt x="241101" y="0"/>
                    <a:pt x="255389" y="2828"/>
                    <a:pt x="265211" y="8483"/>
                  </a:cubicBezTo>
                  <a:lnTo>
                    <a:pt x="265211" y="106710"/>
                  </a:lnTo>
                  <a:cubicBezTo>
                    <a:pt x="252710" y="96887"/>
                    <a:pt x="234701" y="91976"/>
                    <a:pt x="211187" y="91976"/>
                  </a:cubicBezTo>
                  <a:cubicBezTo>
                    <a:pt x="180528" y="91976"/>
                    <a:pt x="154930" y="105817"/>
                    <a:pt x="134391" y="133499"/>
                  </a:cubicBezTo>
                  <a:cubicBezTo>
                    <a:pt x="113853" y="161181"/>
                    <a:pt x="103584" y="198834"/>
                    <a:pt x="103584" y="246459"/>
                  </a:cubicBezTo>
                  <a:lnTo>
                    <a:pt x="103584" y="465237"/>
                  </a:lnTo>
                  <a:lnTo>
                    <a:pt x="0" y="465237"/>
                  </a:lnTo>
                  <a:lnTo>
                    <a:pt x="0" y="8037"/>
                  </a:lnTo>
                  <a:lnTo>
                    <a:pt x="103584" y="8037"/>
                  </a:lnTo>
                  <a:lnTo>
                    <a:pt x="103584" y="102245"/>
                  </a:lnTo>
                  <a:lnTo>
                    <a:pt x="105370" y="102245"/>
                  </a:lnTo>
                  <a:cubicBezTo>
                    <a:pt x="115490" y="70098"/>
                    <a:pt x="131043" y="45020"/>
                    <a:pt x="152027" y="27012"/>
                  </a:cubicBezTo>
                  <a:cubicBezTo>
                    <a:pt x="173012" y="9004"/>
                    <a:pt x="196453" y="0"/>
                    <a:pt x="222349"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5" name="Freeform: Shape 14">
              <a:extLst>
                <a:ext uri="{FF2B5EF4-FFF2-40B4-BE49-F238E27FC236}">
                  <a16:creationId xmlns:a16="http://schemas.microsoft.com/office/drawing/2014/main" id="{1BE387F6-D821-4D3C-B901-000C999B9B9A}"/>
                </a:ext>
              </a:extLst>
            </p:cNvPr>
            <p:cNvSpPr/>
            <p:nvPr/>
          </p:nvSpPr>
          <p:spPr bwMode="auto">
            <a:xfrm>
              <a:off x="3093662" y="4125457"/>
              <a:ext cx="103585" cy="457200"/>
            </a:xfrm>
            <a:custGeom>
              <a:avLst/>
              <a:gdLst/>
              <a:ahLst/>
              <a:cxnLst/>
              <a:rect l="l" t="t" r="r" b="b"/>
              <a:pathLst>
                <a:path w="103585" h="457200">
                  <a:moveTo>
                    <a:pt x="0" y="0"/>
                  </a:moveTo>
                  <a:lnTo>
                    <a:pt x="103585" y="0"/>
                  </a:lnTo>
                  <a:lnTo>
                    <a:pt x="103585" y="457200"/>
                  </a:lnTo>
                  <a:lnTo>
                    <a:pt x="0" y="457200"/>
                  </a:lnTo>
                  <a:lnTo>
                    <a:pt x="0"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4" name="Freeform: Shape 13">
              <a:extLst>
                <a:ext uri="{FF2B5EF4-FFF2-40B4-BE49-F238E27FC236}">
                  <a16:creationId xmlns:a16="http://schemas.microsoft.com/office/drawing/2014/main" id="{DBA1BA3D-6E07-4045-A80E-1A577B729FB0}"/>
                </a:ext>
              </a:extLst>
            </p:cNvPr>
            <p:cNvSpPr/>
            <p:nvPr/>
          </p:nvSpPr>
          <p:spPr bwMode="auto">
            <a:xfrm>
              <a:off x="7030166" y="4125457"/>
              <a:ext cx="392014" cy="457200"/>
            </a:xfrm>
            <a:custGeom>
              <a:avLst/>
              <a:gdLst/>
              <a:ahLst/>
              <a:cxnLst/>
              <a:rect l="l" t="t" r="r" b="b"/>
              <a:pathLst>
                <a:path w="392014" h="457200">
                  <a:moveTo>
                    <a:pt x="24111" y="0"/>
                  </a:moveTo>
                  <a:lnTo>
                    <a:pt x="392014" y="0"/>
                  </a:lnTo>
                  <a:lnTo>
                    <a:pt x="392014" y="43309"/>
                  </a:lnTo>
                  <a:lnTo>
                    <a:pt x="145108" y="376386"/>
                  </a:lnTo>
                  <a:lnTo>
                    <a:pt x="391121" y="376386"/>
                  </a:lnTo>
                  <a:lnTo>
                    <a:pt x="391121" y="457200"/>
                  </a:lnTo>
                  <a:lnTo>
                    <a:pt x="0" y="457200"/>
                  </a:lnTo>
                  <a:lnTo>
                    <a:pt x="0" y="418356"/>
                  </a:lnTo>
                  <a:lnTo>
                    <a:pt x="252264" y="80813"/>
                  </a:lnTo>
                  <a:lnTo>
                    <a:pt x="24111" y="80813"/>
                  </a:lnTo>
                  <a:lnTo>
                    <a:pt x="24111"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3" name="Freeform: Shape 12">
              <a:extLst>
                <a:ext uri="{FF2B5EF4-FFF2-40B4-BE49-F238E27FC236}">
                  <a16:creationId xmlns:a16="http://schemas.microsoft.com/office/drawing/2014/main" id="{28087C88-60C1-443A-A501-91722A58ED43}"/>
                </a:ext>
              </a:extLst>
            </p:cNvPr>
            <p:cNvSpPr/>
            <p:nvPr/>
          </p:nvSpPr>
          <p:spPr bwMode="auto">
            <a:xfrm>
              <a:off x="7504333" y="4125457"/>
              <a:ext cx="407640" cy="467915"/>
            </a:xfrm>
            <a:custGeom>
              <a:avLst/>
              <a:gdLst/>
              <a:ahLst/>
              <a:cxnLst/>
              <a:rect l="l" t="t" r="r" b="b"/>
              <a:pathLst>
                <a:path w="407640" h="467915">
                  <a:moveTo>
                    <a:pt x="0" y="0"/>
                  </a:moveTo>
                  <a:lnTo>
                    <a:pt x="103584" y="0"/>
                  </a:lnTo>
                  <a:lnTo>
                    <a:pt x="103584" y="262533"/>
                  </a:lnTo>
                  <a:cubicBezTo>
                    <a:pt x="103584" y="344686"/>
                    <a:pt x="135285" y="385762"/>
                    <a:pt x="198685" y="385762"/>
                  </a:cubicBezTo>
                  <a:cubicBezTo>
                    <a:pt x="229344" y="385762"/>
                    <a:pt x="254570" y="374451"/>
                    <a:pt x="274364" y="351829"/>
                  </a:cubicBezTo>
                  <a:cubicBezTo>
                    <a:pt x="294159" y="329208"/>
                    <a:pt x="304056" y="299591"/>
                    <a:pt x="304056" y="262979"/>
                  </a:cubicBezTo>
                  <a:lnTo>
                    <a:pt x="304056" y="0"/>
                  </a:lnTo>
                  <a:lnTo>
                    <a:pt x="407640" y="0"/>
                  </a:lnTo>
                  <a:lnTo>
                    <a:pt x="407640" y="457200"/>
                  </a:lnTo>
                  <a:lnTo>
                    <a:pt x="304056" y="457200"/>
                  </a:lnTo>
                  <a:lnTo>
                    <a:pt x="304056" y="384869"/>
                  </a:lnTo>
                  <a:lnTo>
                    <a:pt x="302270" y="384869"/>
                  </a:lnTo>
                  <a:cubicBezTo>
                    <a:pt x="272206" y="440233"/>
                    <a:pt x="225474" y="467915"/>
                    <a:pt x="162074" y="467915"/>
                  </a:cubicBezTo>
                  <a:cubicBezTo>
                    <a:pt x="54024" y="467915"/>
                    <a:pt x="0" y="403026"/>
                    <a:pt x="0" y="273248"/>
                  </a:cubicBezTo>
                  <a:lnTo>
                    <a:pt x="0"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2" name="Title 1"/>
          <p:cNvSpPr>
            <a:spLocks noGrp="1"/>
          </p:cNvSpPr>
          <p:nvPr>
            <p:ph type="title"/>
          </p:nvPr>
        </p:nvSpPr>
        <p:spPr/>
        <p:txBody>
          <a:bodyPr/>
          <a:lstStyle/>
          <a:p>
            <a:r>
              <a:rPr lang="en-US" dirty="0">
                <a:solidFill>
                  <a:schemeClr val="bg1"/>
                </a:solidFill>
              </a:rPr>
              <a:t>It’s all on</a:t>
            </a:r>
            <a:br>
              <a:rPr lang="en-US" dirty="0"/>
            </a:br>
            <a:endParaRPr lang="en-US" dirty="0"/>
          </a:p>
        </p:txBody>
      </p:sp>
    </p:spTree>
    <p:extLst>
      <p:ext uri="{BB962C8B-B14F-4D97-AF65-F5344CB8AC3E}">
        <p14:creationId xmlns:p14="http://schemas.microsoft.com/office/powerpoint/2010/main" val="39638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261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AFEFD4-AFE2-449A-92FB-8F9996E74191}"/>
              </a:ext>
            </a:extLst>
          </p:cNvPr>
          <p:cNvSpPr>
            <a:spLocks noGrp="1"/>
          </p:cNvSpPr>
          <p:nvPr>
            <p:ph type="title"/>
          </p:nvPr>
        </p:nvSpPr>
        <p:spPr/>
        <p:txBody>
          <a:bodyPr/>
          <a:lstStyle/>
          <a:p>
            <a:r>
              <a:rPr lang="en-AU" dirty="0"/>
              <a:t>I tried to understand it, but…</a:t>
            </a:r>
          </a:p>
        </p:txBody>
      </p:sp>
      <p:sp>
        <p:nvSpPr>
          <p:cNvPr id="4" name="TextBox 3">
            <a:extLst>
              <a:ext uri="{FF2B5EF4-FFF2-40B4-BE49-F238E27FC236}">
                <a16:creationId xmlns:a16="http://schemas.microsoft.com/office/drawing/2014/main" id="{B3FACDA1-69CF-46C5-8185-6C58B362BCB2}"/>
              </a:ext>
            </a:extLst>
          </p:cNvPr>
          <p:cNvSpPr txBox="1"/>
          <p:nvPr/>
        </p:nvSpPr>
        <p:spPr>
          <a:xfrm>
            <a:off x="813883" y="1972433"/>
            <a:ext cx="2411548"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gradFill>
                  <a:gsLst>
                    <a:gs pos="2917">
                      <a:schemeClr val="tx1"/>
                    </a:gs>
                    <a:gs pos="30000">
                      <a:schemeClr val="tx1"/>
                    </a:gs>
                  </a:gsLst>
                  <a:lin ang="5400000" scaled="0"/>
                </a:gradFill>
              </a:rPr>
              <a:t>Hadoop</a:t>
            </a:r>
          </a:p>
        </p:txBody>
      </p:sp>
      <p:sp>
        <p:nvSpPr>
          <p:cNvPr id="5" name="TextBox 4">
            <a:extLst>
              <a:ext uri="{FF2B5EF4-FFF2-40B4-BE49-F238E27FC236}">
                <a16:creationId xmlns:a16="http://schemas.microsoft.com/office/drawing/2014/main" id="{F3D79168-88B1-4513-8DC2-4EE323D2A695}"/>
              </a:ext>
            </a:extLst>
          </p:cNvPr>
          <p:cNvSpPr txBox="1"/>
          <p:nvPr/>
        </p:nvSpPr>
        <p:spPr>
          <a:xfrm>
            <a:off x="4963916" y="2654427"/>
            <a:ext cx="4923095" cy="849463"/>
          </a:xfrm>
          <a:prstGeom prst="rect">
            <a:avLst/>
          </a:prstGeom>
          <a:noFill/>
        </p:spPr>
        <p:txBody>
          <a:bodyPr wrap="square" lIns="182880" tIns="146304" rIns="182880" bIns="146304" rtlCol="0">
            <a:spAutoFit/>
          </a:bodyPr>
          <a:lstStyle/>
          <a:p>
            <a:pPr>
              <a:lnSpc>
                <a:spcPct val="90000"/>
              </a:lnSpc>
              <a:spcAft>
                <a:spcPts val="600"/>
              </a:spcAft>
            </a:pPr>
            <a:r>
              <a:rPr lang="en-AU" sz="4000" b="1" dirty="0">
                <a:gradFill>
                  <a:gsLst>
                    <a:gs pos="2917">
                      <a:schemeClr val="tx1"/>
                    </a:gs>
                    <a:gs pos="30000">
                      <a:schemeClr val="tx1"/>
                    </a:gs>
                  </a:gsLst>
                  <a:lin ang="5400000" scaled="0"/>
                </a:gradFill>
              </a:rPr>
              <a:t>Machine Learning</a:t>
            </a:r>
          </a:p>
        </p:txBody>
      </p:sp>
      <p:sp>
        <p:nvSpPr>
          <p:cNvPr id="6" name="TextBox 5">
            <a:extLst>
              <a:ext uri="{FF2B5EF4-FFF2-40B4-BE49-F238E27FC236}">
                <a16:creationId xmlns:a16="http://schemas.microsoft.com/office/drawing/2014/main" id="{3476DF54-72CD-4915-A5CD-C2DA10BBBDC5}"/>
              </a:ext>
            </a:extLst>
          </p:cNvPr>
          <p:cNvSpPr txBox="1"/>
          <p:nvPr/>
        </p:nvSpPr>
        <p:spPr>
          <a:xfrm>
            <a:off x="60893" y="2639956"/>
            <a:ext cx="4364771" cy="849463"/>
          </a:xfrm>
          <a:prstGeom prst="rect">
            <a:avLst/>
          </a:prstGeom>
          <a:noFill/>
        </p:spPr>
        <p:txBody>
          <a:bodyPr wrap="square" lIns="182880" tIns="146304" rIns="182880" bIns="146304" rtlCol="0">
            <a:spAutoFit/>
          </a:bodyPr>
          <a:lstStyle/>
          <a:p>
            <a:pPr>
              <a:lnSpc>
                <a:spcPct val="90000"/>
              </a:lnSpc>
              <a:spcAft>
                <a:spcPts val="600"/>
              </a:spcAft>
            </a:pPr>
            <a:r>
              <a:rPr lang="en-AU" sz="4000" b="1" dirty="0">
                <a:solidFill>
                  <a:srgbClr val="C00000"/>
                </a:solidFill>
              </a:rPr>
              <a:t>Deep Learning</a:t>
            </a:r>
          </a:p>
        </p:txBody>
      </p:sp>
      <p:sp>
        <p:nvSpPr>
          <p:cNvPr id="7" name="TextBox 6">
            <a:extLst>
              <a:ext uri="{FF2B5EF4-FFF2-40B4-BE49-F238E27FC236}">
                <a16:creationId xmlns:a16="http://schemas.microsoft.com/office/drawing/2014/main" id="{3BCDA8CE-9DFC-48A5-976F-2D17DA6613E5}"/>
              </a:ext>
            </a:extLst>
          </p:cNvPr>
          <p:cNvSpPr txBox="1"/>
          <p:nvPr/>
        </p:nvSpPr>
        <p:spPr>
          <a:xfrm>
            <a:off x="6650152" y="3612884"/>
            <a:ext cx="1884538"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solidFill>
                  <a:srgbClr val="FFC000"/>
                </a:solidFill>
              </a:rPr>
              <a:t>ETL vs ELT</a:t>
            </a:r>
          </a:p>
        </p:txBody>
      </p:sp>
      <p:sp>
        <p:nvSpPr>
          <p:cNvPr id="8" name="TextBox 7">
            <a:extLst>
              <a:ext uri="{FF2B5EF4-FFF2-40B4-BE49-F238E27FC236}">
                <a16:creationId xmlns:a16="http://schemas.microsoft.com/office/drawing/2014/main" id="{23F30145-FDCB-40C8-BA06-D58DBA627F5E}"/>
              </a:ext>
            </a:extLst>
          </p:cNvPr>
          <p:cNvSpPr txBox="1"/>
          <p:nvPr/>
        </p:nvSpPr>
        <p:spPr>
          <a:xfrm>
            <a:off x="2076771" y="4395030"/>
            <a:ext cx="2988768"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gradFill>
                  <a:gsLst>
                    <a:gs pos="2917">
                      <a:schemeClr val="tx1"/>
                    </a:gs>
                    <a:gs pos="30000">
                      <a:schemeClr val="tx1"/>
                    </a:gs>
                  </a:gsLst>
                  <a:lin ang="5400000" scaled="0"/>
                </a:gradFill>
              </a:rPr>
              <a:t>Data Lake</a:t>
            </a:r>
          </a:p>
        </p:txBody>
      </p:sp>
      <p:sp>
        <p:nvSpPr>
          <p:cNvPr id="9" name="TextBox 8">
            <a:extLst>
              <a:ext uri="{FF2B5EF4-FFF2-40B4-BE49-F238E27FC236}">
                <a16:creationId xmlns:a16="http://schemas.microsoft.com/office/drawing/2014/main" id="{1CD7098C-DD62-4942-87FF-9DEA8C913453}"/>
              </a:ext>
            </a:extLst>
          </p:cNvPr>
          <p:cNvSpPr txBox="1"/>
          <p:nvPr/>
        </p:nvSpPr>
        <p:spPr>
          <a:xfrm>
            <a:off x="7401856" y="1710361"/>
            <a:ext cx="3448353" cy="738664"/>
          </a:xfrm>
          <a:prstGeom prst="rect">
            <a:avLst/>
          </a:prstGeom>
          <a:noFill/>
        </p:spPr>
        <p:txBody>
          <a:bodyPr wrap="square" lIns="182880" tIns="146304" rIns="182880" bIns="146304" rtlCol="0">
            <a:spAutoFit/>
          </a:bodyPr>
          <a:lstStyle/>
          <a:p>
            <a:pPr>
              <a:lnSpc>
                <a:spcPct val="90000"/>
              </a:lnSpc>
              <a:spcAft>
                <a:spcPts val="600"/>
              </a:spcAft>
            </a:pPr>
            <a:r>
              <a:rPr lang="en-AU" sz="3200" b="1" dirty="0">
                <a:solidFill>
                  <a:srgbClr val="FFC000"/>
                </a:solidFill>
              </a:rPr>
              <a:t>PaaS vs IaaS</a:t>
            </a:r>
          </a:p>
        </p:txBody>
      </p:sp>
      <p:sp>
        <p:nvSpPr>
          <p:cNvPr id="10" name="TextBox 9">
            <a:extLst>
              <a:ext uri="{FF2B5EF4-FFF2-40B4-BE49-F238E27FC236}">
                <a16:creationId xmlns:a16="http://schemas.microsoft.com/office/drawing/2014/main" id="{94D17662-A436-4CAB-A1BF-9B17F7D27ECB}"/>
              </a:ext>
            </a:extLst>
          </p:cNvPr>
          <p:cNvSpPr txBox="1"/>
          <p:nvPr/>
        </p:nvSpPr>
        <p:spPr>
          <a:xfrm>
            <a:off x="779785" y="3985193"/>
            <a:ext cx="4431622"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solidFill>
                  <a:schemeClr val="accent3">
                    <a:lumMod val="60000"/>
                    <a:lumOff val="40000"/>
                  </a:schemeClr>
                </a:solidFill>
              </a:rPr>
              <a:t>Data Visualisation</a:t>
            </a:r>
          </a:p>
        </p:txBody>
      </p:sp>
      <p:sp>
        <p:nvSpPr>
          <p:cNvPr id="11" name="TextBox 10">
            <a:extLst>
              <a:ext uri="{FF2B5EF4-FFF2-40B4-BE49-F238E27FC236}">
                <a16:creationId xmlns:a16="http://schemas.microsoft.com/office/drawing/2014/main" id="{AEE939FB-4CBA-4CC0-AE26-6B51012E9315}"/>
              </a:ext>
            </a:extLst>
          </p:cNvPr>
          <p:cNvSpPr txBox="1"/>
          <p:nvPr/>
        </p:nvSpPr>
        <p:spPr>
          <a:xfrm>
            <a:off x="3343185" y="2174179"/>
            <a:ext cx="2411548" cy="738664"/>
          </a:xfrm>
          <a:prstGeom prst="rect">
            <a:avLst/>
          </a:prstGeom>
          <a:noFill/>
        </p:spPr>
        <p:txBody>
          <a:bodyPr wrap="square" lIns="182880" tIns="146304" rIns="182880" bIns="146304" rtlCol="0">
            <a:spAutoFit/>
          </a:bodyPr>
          <a:lstStyle/>
          <a:p>
            <a:pPr>
              <a:lnSpc>
                <a:spcPct val="90000"/>
              </a:lnSpc>
              <a:spcAft>
                <a:spcPts val="600"/>
              </a:spcAft>
            </a:pPr>
            <a:r>
              <a:rPr lang="en-AU" sz="3200" b="1" dirty="0">
                <a:gradFill>
                  <a:gsLst>
                    <a:gs pos="2917">
                      <a:schemeClr val="tx1"/>
                    </a:gs>
                    <a:gs pos="30000">
                      <a:schemeClr val="tx1"/>
                    </a:gs>
                  </a:gsLst>
                  <a:lin ang="5400000" scaled="0"/>
                </a:gradFill>
              </a:rPr>
              <a:t>Power BI</a:t>
            </a:r>
          </a:p>
        </p:txBody>
      </p:sp>
      <p:sp>
        <p:nvSpPr>
          <p:cNvPr id="12" name="TextBox 11">
            <a:extLst>
              <a:ext uri="{FF2B5EF4-FFF2-40B4-BE49-F238E27FC236}">
                <a16:creationId xmlns:a16="http://schemas.microsoft.com/office/drawing/2014/main" id="{8CE945C2-B941-4094-B8A8-4E771A6D7539}"/>
              </a:ext>
            </a:extLst>
          </p:cNvPr>
          <p:cNvSpPr txBox="1"/>
          <p:nvPr/>
        </p:nvSpPr>
        <p:spPr>
          <a:xfrm>
            <a:off x="5231434" y="4945684"/>
            <a:ext cx="3649473" cy="738664"/>
          </a:xfrm>
          <a:prstGeom prst="rect">
            <a:avLst/>
          </a:prstGeom>
          <a:noFill/>
        </p:spPr>
        <p:txBody>
          <a:bodyPr wrap="square" lIns="182880" tIns="146304" rIns="182880" bIns="146304" rtlCol="0">
            <a:spAutoFit/>
          </a:bodyPr>
          <a:lstStyle/>
          <a:p>
            <a:pPr>
              <a:lnSpc>
                <a:spcPct val="90000"/>
              </a:lnSpc>
              <a:spcAft>
                <a:spcPts val="600"/>
              </a:spcAft>
            </a:pPr>
            <a:r>
              <a:rPr lang="en-AU" sz="3200" b="1" dirty="0">
                <a:gradFill>
                  <a:gsLst>
                    <a:gs pos="2917">
                      <a:schemeClr val="tx1"/>
                    </a:gs>
                    <a:gs pos="30000">
                      <a:schemeClr val="tx1"/>
                    </a:gs>
                  </a:gsLst>
                  <a:lin ang="5400000" scaled="0"/>
                </a:gradFill>
              </a:rPr>
              <a:t>Data Factory</a:t>
            </a:r>
          </a:p>
        </p:txBody>
      </p:sp>
      <p:sp>
        <p:nvSpPr>
          <p:cNvPr id="13" name="TextBox 12">
            <a:extLst>
              <a:ext uri="{FF2B5EF4-FFF2-40B4-BE49-F238E27FC236}">
                <a16:creationId xmlns:a16="http://schemas.microsoft.com/office/drawing/2014/main" id="{FDBB2657-141E-4BC0-B177-C01FEF43D378}"/>
              </a:ext>
            </a:extLst>
          </p:cNvPr>
          <p:cNvSpPr txBox="1"/>
          <p:nvPr/>
        </p:nvSpPr>
        <p:spPr>
          <a:xfrm>
            <a:off x="2267365" y="5407081"/>
            <a:ext cx="3291577"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4E8E"/>
                </a:solidFill>
              </a:rPr>
              <a:t>Data Quality</a:t>
            </a:r>
          </a:p>
        </p:txBody>
      </p:sp>
      <p:sp>
        <p:nvSpPr>
          <p:cNvPr id="14" name="TextBox 13">
            <a:extLst>
              <a:ext uri="{FF2B5EF4-FFF2-40B4-BE49-F238E27FC236}">
                <a16:creationId xmlns:a16="http://schemas.microsoft.com/office/drawing/2014/main" id="{2C5774DD-F7AB-42B0-A35E-DBB0F49A96ED}"/>
              </a:ext>
            </a:extLst>
          </p:cNvPr>
          <p:cNvSpPr txBox="1"/>
          <p:nvPr/>
        </p:nvSpPr>
        <p:spPr>
          <a:xfrm>
            <a:off x="7914702" y="4379432"/>
            <a:ext cx="3407186"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4E8E"/>
                </a:solidFill>
              </a:rPr>
              <a:t>Master Data</a:t>
            </a:r>
          </a:p>
        </p:txBody>
      </p:sp>
      <p:sp>
        <p:nvSpPr>
          <p:cNvPr id="15" name="TextBox 14">
            <a:extLst>
              <a:ext uri="{FF2B5EF4-FFF2-40B4-BE49-F238E27FC236}">
                <a16:creationId xmlns:a16="http://schemas.microsoft.com/office/drawing/2014/main" id="{5E0AA73E-D318-45CE-9D6A-5CD96A57FBA0}"/>
              </a:ext>
            </a:extLst>
          </p:cNvPr>
          <p:cNvSpPr txBox="1"/>
          <p:nvPr/>
        </p:nvSpPr>
        <p:spPr>
          <a:xfrm>
            <a:off x="76521" y="4994103"/>
            <a:ext cx="3083071" cy="904863"/>
          </a:xfrm>
          <a:prstGeom prst="rect">
            <a:avLst/>
          </a:prstGeom>
          <a:noFill/>
        </p:spPr>
        <p:txBody>
          <a:bodyPr wrap="square" lIns="182880" tIns="146304" rIns="182880" bIns="146304" rtlCol="0">
            <a:spAutoFit/>
          </a:bodyPr>
          <a:lstStyle/>
          <a:p>
            <a:pPr>
              <a:lnSpc>
                <a:spcPct val="90000"/>
              </a:lnSpc>
              <a:spcAft>
                <a:spcPts val="600"/>
              </a:spcAft>
            </a:pPr>
            <a:r>
              <a:rPr lang="en-AU" sz="4400" b="1" dirty="0">
                <a:solidFill>
                  <a:srgbClr val="00B050"/>
                </a:solidFill>
              </a:rPr>
              <a:t>Big Data</a:t>
            </a:r>
          </a:p>
        </p:txBody>
      </p:sp>
      <p:sp>
        <p:nvSpPr>
          <p:cNvPr id="16" name="TextBox 15">
            <a:extLst>
              <a:ext uri="{FF2B5EF4-FFF2-40B4-BE49-F238E27FC236}">
                <a16:creationId xmlns:a16="http://schemas.microsoft.com/office/drawing/2014/main" id="{F752DC2C-3C3B-4D4D-9393-34D49ED45158}"/>
              </a:ext>
            </a:extLst>
          </p:cNvPr>
          <p:cNvSpPr txBox="1"/>
          <p:nvPr/>
        </p:nvSpPr>
        <p:spPr>
          <a:xfrm>
            <a:off x="9141438" y="841049"/>
            <a:ext cx="3018555" cy="849463"/>
          </a:xfrm>
          <a:prstGeom prst="rect">
            <a:avLst/>
          </a:prstGeom>
          <a:noFill/>
        </p:spPr>
        <p:txBody>
          <a:bodyPr wrap="square" lIns="182880" tIns="146304" rIns="182880" bIns="146304" rtlCol="0">
            <a:spAutoFit/>
          </a:bodyPr>
          <a:lstStyle/>
          <a:p>
            <a:pPr>
              <a:lnSpc>
                <a:spcPct val="90000"/>
              </a:lnSpc>
              <a:spcAft>
                <a:spcPts val="600"/>
              </a:spcAft>
            </a:pPr>
            <a:r>
              <a:rPr lang="en-AU" sz="4000" b="1" dirty="0">
                <a:solidFill>
                  <a:srgbClr val="C00000"/>
                </a:solidFill>
              </a:rPr>
              <a:t>Databricks</a:t>
            </a:r>
          </a:p>
        </p:txBody>
      </p:sp>
      <p:sp>
        <p:nvSpPr>
          <p:cNvPr id="17" name="TextBox 16">
            <a:extLst>
              <a:ext uri="{FF2B5EF4-FFF2-40B4-BE49-F238E27FC236}">
                <a16:creationId xmlns:a16="http://schemas.microsoft.com/office/drawing/2014/main" id="{1CFADDD3-D93D-4651-A9B8-2E359E3726FB}"/>
              </a:ext>
            </a:extLst>
          </p:cNvPr>
          <p:cNvSpPr txBox="1"/>
          <p:nvPr/>
        </p:nvSpPr>
        <p:spPr>
          <a:xfrm>
            <a:off x="3994942" y="4004380"/>
            <a:ext cx="4643975"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gradFill>
                  <a:gsLst>
                    <a:gs pos="2917">
                      <a:schemeClr val="tx1"/>
                    </a:gs>
                    <a:gs pos="30000">
                      <a:schemeClr val="tx1"/>
                    </a:gs>
                  </a:gsLst>
                  <a:lin ang="5400000" scaled="0"/>
                </a:gradFill>
              </a:rPr>
              <a:t>Data Warehouse</a:t>
            </a:r>
          </a:p>
        </p:txBody>
      </p:sp>
      <p:sp>
        <p:nvSpPr>
          <p:cNvPr id="18" name="TextBox 17">
            <a:extLst>
              <a:ext uri="{FF2B5EF4-FFF2-40B4-BE49-F238E27FC236}">
                <a16:creationId xmlns:a16="http://schemas.microsoft.com/office/drawing/2014/main" id="{85A025B2-C6DB-4991-8C2A-5A9C4E93650D}"/>
              </a:ext>
            </a:extLst>
          </p:cNvPr>
          <p:cNvSpPr txBox="1"/>
          <p:nvPr/>
        </p:nvSpPr>
        <p:spPr>
          <a:xfrm>
            <a:off x="9188893" y="3152871"/>
            <a:ext cx="3298025"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chemeClr val="accent3">
                    <a:lumMod val="60000"/>
                    <a:lumOff val="40000"/>
                  </a:schemeClr>
                </a:solidFill>
              </a:rPr>
              <a:t>SMP vs MPP</a:t>
            </a:r>
          </a:p>
        </p:txBody>
      </p:sp>
      <p:sp>
        <p:nvSpPr>
          <p:cNvPr id="20" name="TextBox 19">
            <a:extLst>
              <a:ext uri="{FF2B5EF4-FFF2-40B4-BE49-F238E27FC236}">
                <a16:creationId xmlns:a16="http://schemas.microsoft.com/office/drawing/2014/main" id="{98792155-FE06-45BB-83CA-61CA8931574B}"/>
              </a:ext>
            </a:extLst>
          </p:cNvPr>
          <p:cNvSpPr txBox="1"/>
          <p:nvPr/>
        </p:nvSpPr>
        <p:spPr>
          <a:xfrm>
            <a:off x="2571211" y="1418998"/>
            <a:ext cx="3192461"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B050"/>
                </a:solidFill>
              </a:rPr>
              <a:t>Data Catalog</a:t>
            </a:r>
          </a:p>
        </p:txBody>
      </p:sp>
      <p:sp>
        <p:nvSpPr>
          <p:cNvPr id="21" name="TextBox 20">
            <a:extLst>
              <a:ext uri="{FF2B5EF4-FFF2-40B4-BE49-F238E27FC236}">
                <a16:creationId xmlns:a16="http://schemas.microsoft.com/office/drawing/2014/main" id="{79C36A10-4712-4BD7-AC5E-B7329E0940AF}"/>
              </a:ext>
            </a:extLst>
          </p:cNvPr>
          <p:cNvSpPr txBox="1"/>
          <p:nvPr/>
        </p:nvSpPr>
        <p:spPr>
          <a:xfrm>
            <a:off x="5220462" y="5923653"/>
            <a:ext cx="2411548"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B050"/>
                </a:solidFill>
              </a:rPr>
              <a:t>Spark</a:t>
            </a:r>
          </a:p>
        </p:txBody>
      </p:sp>
      <p:sp>
        <p:nvSpPr>
          <p:cNvPr id="22" name="TextBox 21">
            <a:extLst>
              <a:ext uri="{FF2B5EF4-FFF2-40B4-BE49-F238E27FC236}">
                <a16:creationId xmlns:a16="http://schemas.microsoft.com/office/drawing/2014/main" id="{66BCF2A3-D8C9-4DA6-92DE-0587524B1944}"/>
              </a:ext>
            </a:extLst>
          </p:cNvPr>
          <p:cNvSpPr txBox="1"/>
          <p:nvPr/>
        </p:nvSpPr>
        <p:spPr>
          <a:xfrm>
            <a:off x="534523" y="1410727"/>
            <a:ext cx="1987110" cy="738664"/>
          </a:xfrm>
          <a:prstGeom prst="rect">
            <a:avLst/>
          </a:prstGeom>
          <a:noFill/>
        </p:spPr>
        <p:txBody>
          <a:bodyPr wrap="square" lIns="182880" tIns="146304" rIns="182880" bIns="146304" rtlCol="0">
            <a:spAutoFit/>
          </a:bodyPr>
          <a:lstStyle/>
          <a:p>
            <a:pPr>
              <a:lnSpc>
                <a:spcPct val="90000"/>
              </a:lnSpc>
              <a:spcAft>
                <a:spcPts val="600"/>
              </a:spcAft>
            </a:pPr>
            <a:r>
              <a:rPr lang="en-AU" sz="3200" b="1" dirty="0">
                <a:solidFill>
                  <a:srgbClr val="004E8E"/>
                </a:solidFill>
              </a:rPr>
              <a:t>Storm</a:t>
            </a:r>
          </a:p>
        </p:txBody>
      </p:sp>
      <p:sp>
        <p:nvSpPr>
          <p:cNvPr id="23" name="TextBox 22">
            <a:extLst>
              <a:ext uri="{FF2B5EF4-FFF2-40B4-BE49-F238E27FC236}">
                <a16:creationId xmlns:a16="http://schemas.microsoft.com/office/drawing/2014/main" id="{F8E57D95-6C73-42FD-857B-9CE32377664B}"/>
              </a:ext>
            </a:extLst>
          </p:cNvPr>
          <p:cNvSpPr txBox="1"/>
          <p:nvPr/>
        </p:nvSpPr>
        <p:spPr>
          <a:xfrm>
            <a:off x="3231806" y="3356255"/>
            <a:ext cx="3774003"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C00000"/>
                </a:solidFill>
              </a:rPr>
              <a:t>Data Mart</a:t>
            </a:r>
          </a:p>
        </p:txBody>
      </p:sp>
      <p:sp>
        <p:nvSpPr>
          <p:cNvPr id="24" name="TextBox 23">
            <a:extLst>
              <a:ext uri="{FF2B5EF4-FFF2-40B4-BE49-F238E27FC236}">
                <a16:creationId xmlns:a16="http://schemas.microsoft.com/office/drawing/2014/main" id="{E12B8D93-CAB9-456D-80AE-B9F1451EDACC}"/>
              </a:ext>
            </a:extLst>
          </p:cNvPr>
          <p:cNvSpPr txBox="1"/>
          <p:nvPr/>
        </p:nvSpPr>
        <p:spPr>
          <a:xfrm>
            <a:off x="6650152" y="819855"/>
            <a:ext cx="2411548"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4E8E"/>
                </a:solidFill>
              </a:rPr>
              <a:t>No-SQL</a:t>
            </a:r>
          </a:p>
        </p:txBody>
      </p:sp>
      <p:sp>
        <p:nvSpPr>
          <p:cNvPr id="25" name="TextBox 24">
            <a:extLst>
              <a:ext uri="{FF2B5EF4-FFF2-40B4-BE49-F238E27FC236}">
                <a16:creationId xmlns:a16="http://schemas.microsoft.com/office/drawing/2014/main" id="{3FCA8D82-4A94-42BB-98AB-547AD41480B1}"/>
              </a:ext>
            </a:extLst>
          </p:cNvPr>
          <p:cNvSpPr txBox="1"/>
          <p:nvPr/>
        </p:nvSpPr>
        <p:spPr>
          <a:xfrm>
            <a:off x="8704488" y="5132602"/>
            <a:ext cx="3414498"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solidFill>
                  <a:schemeClr val="accent3">
                    <a:lumMod val="60000"/>
                    <a:lumOff val="40000"/>
                  </a:schemeClr>
                </a:solidFill>
              </a:rPr>
              <a:t>Cloud vs On-prem</a:t>
            </a:r>
          </a:p>
        </p:txBody>
      </p:sp>
      <p:sp>
        <p:nvSpPr>
          <p:cNvPr id="26" name="TextBox 25">
            <a:extLst>
              <a:ext uri="{FF2B5EF4-FFF2-40B4-BE49-F238E27FC236}">
                <a16:creationId xmlns:a16="http://schemas.microsoft.com/office/drawing/2014/main" id="{954FCBBC-2D03-47AA-979B-11B075FB7437}"/>
              </a:ext>
            </a:extLst>
          </p:cNvPr>
          <p:cNvSpPr txBox="1"/>
          <p:nvPr/>
        </p:nvSpPr>
        <p:spPr>
          <a:xfrm>
            <a:off x="6439943" y="5645273"/>
            <a:ext cx="4529091"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solidFill>
                  <a:srgbClr val="FFC000"/>
                </a:solidFill>
              </a:rPr>
              <a:t>Velocity, Variety and Volume</a:t>
            </a:r>
          </a:p>
        </p:txBody>
      </p:sp>
      <p:sp>
        <p:nvSpPr>
          <p:cNvPr id="27" name="TextBox 26">
            <a:extLst>
              <a:ext uri="{FF2B5EF4-FFF2-40B4-BE49-F238E27FC236}">
                <a16:creationId xmlns:a16="http://schemas.microsoft.com/office/drawing/2014/main" id="{9CFE5C0C-367F-4085-8ED8-AB6451BBD8E6}"/>
              </a:ext>
            </a:extLst>
          </p:cNvPr>
          <p:cNvSpPr txBox="1"/>
          <p:nvPr/>
        </p:nvSpPr>
        <p:spPr>
          <a:xfrm>
            <a:off x="1386364" y="5959205"/>
            <a:ext cx="2614649"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solidFill>
                  <a:schemeClr val="accent3">
                    <a:lumMod val="60000"/>
                    <a:lumOff val="40000"/>
                  </a:schemeClr>
                </a:solidFill>
              </a:rPr>
              <a:t>Semantic Layer</a:t>
            </a:r>
          </a:p>
        </p:txBody>
      </p:sp>
      <p:sp>
        <p:nvSpPr>
          <p:cNvPr id="28" name="TextBox 27">
            <a:extLst>
              <a:ext uri="{FF2B5EF4-FFF2-40B4-BE49-F238E27FC236}">
                <a16:creationId xmlns:a16="http://schemas.microsoft.com/office/drawing/2014/main" id="{15601687-1266-4F5B-9396-B70A9AD5FDCA}"/>
              </a:ext>
            </a:extLst>
          </p:cNvPr>
          <p:cNvSpPr txBox="1"/>
          <p:nvPr/>
        </p:nvSpPr>
        <p:spPr>
          <a:xfrm>
            <a:off x="90991" y="3408683"/>
            <a:ext cx="3448353" cy="738664"/>
          </a:xfrm>
          <a:prstGeom prst="rect">
            <a:avLst/>
          </a:prstGeom>
          <a:noFill/>
        </p:spPr>
        <p:txBody>
          <a:bodyPr wrap="square" lIns="182880" tIns="146304" rIns="182880" bIns="146304" rtlCol="0">
            <a:spAutoFit/>
          </a:bodyPr>
          <a:lstStyle/>
          <a:p>
            <a:pPr>
              <a:lnSpc>
                <a:spcPct val="90000"/>
              </a:lnSpc>
              <a:spcAft>
                <a:spcPts val="600"/>
              </a:spcAft>
            </a:pPr>
            <a:r>
              <a:rPr lang="en-AU" sz="3200" b="1" dirty="0">
                <a:solidFill>
                  <a:srgbClr val="FFC000"/>
                </a:solidFill>
              </a:rPr>
              <a:t>Predictive</a:t>
            </a:r>
          </a:p>
        </p:txBody>
      </p:sp>
      <p:sp>
        <p:nvSpPr>
          <p:cNvPr id="29" name="TextBox 28">
            <a:extLst>
              <a:ext uri="{FF2B5EF4-FFF2-40B4-BE49-F238E27FC236}">
                <a16:creationId xmlns:a16="http://schemas.microsoft.com/office/drawing/2014/main" id="{1B1FFAD8-F27F-4325-B8EB-1AD4F72A4451}"/>
              </a:ext>
            </a:extLst>
          </p:cNvPr>
          <p:cNvSpPr txBox="1"/>
          <p:nvPr/>
        </p:nvSpPr>
        <p:spPr>
          <a:xfrm>
            <a:off x="8853495" y="3763148"/>
            <a:ext cx="3407186"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4E8E"/>
                </a:solidFill>
              </a:rPr>
              <a:t>Prescriptive</a:t>
            </a:r>
          </a:p>
        </p:txBody>
      </p:sp>
      <p:sp>
        <p:nvSpPr>
          <p:cNvPr id="30" name="TextBox 29">
            <a:extLst>
              <a:ext uri="{FF2B5EF4-FFF2-40B4-BE49-F238E27FC236}">
                <a16:creationId xmlns:a16="http://schemas.microsoft.com/office/drawing/2014/main" id="{C67D9CF2-8BC5-472F-9DE9-4267250EF8E9}"/>
              </a:ext>
            </a:extLst>
          </p:cNvPr>
          <p:cNvSpPr txBox="1"/>
          <p:nvPr/>
        </p:nvSpPr>
        <p:spPr>
          <a:xfrm>
            <a:off x="5813250" y="1699699"/>
            <a:ext cx="1184404"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chemeClr val="accent3">
                    <a:lumMod val="60000"/>
                    <a:lumOff val="40000"/>
                  </a:schemeClr>
                </a:solidFill>
              </a:rPr>
              <a:t>IoT</a:t>
            </a:r>
          </a:p>
        </p:txBody>
      </p:sp>
      <p:sp>
        <p:nvSpPr>
          <p:cNvPr id="31" name="TextBox 30">
            <a:extLst>
              <a:ext uri="{FF2B5EF4-FFF2-40B4-BE49-F238E27FC236}">
                <a16:creationId xmlns:a16="http://schemas.microsoft.com/office/drawing/2014/main" id="{773D5AD9-8A7A-456E-B34B-F7004C31C8D6}"/>
              </a:ext>
            </a:extLst>
          </p:cNvPr>
          <p:cNvSpPr txBox="1"/>
          <p:nvPr/>
        </p:nvSpPr>
        <p:spPr>
          <a:xfrm>
            <a:off x="9387164" y="2242924"/>
            <a:ext cx="2609549"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4E8E"/>
                </a:solidFill>
              </a:rPr>
              <a:t>Streaming</a:t>
            </a:r>
          </a:p>
        </p:txBody>
      </p:sp>
      <p:sp>
        <p:nvSpPr>
          <p:cNvPr id="32" name="TextBox 31">
            <a:extLst>
              <a:ext uri="{FF2B5EF4-FFF2-40B4-BE49-F238E27FC236}">
                <a16:creationId xmlns:a16="http://schemas.microsoft.com/office/drawing/2014/main" id="{2AB0EE3F-33DB-4A66-A13C-EE54C47FD475}"/>
              </a:ext>
            </a:extLst>
          </p:cNvPr>
          <p:cNvSpPr txBox="1"/>
          <p:nvPr/>
        </p:nvSpPr>
        <p:spPr>
          <a:xfrm>
            <a:off x="10880867" y="5789780"/>
            <a:ext cx="1085979" cy="849463"/>
          </a:xfrm>
          <a:prstGeom prst="rect">
            <a:avLst/>
          </a:prstGeom>
          <a:noFill/>
        </p:spPr>
        <p:txBody>
          <a:bodyPr wrap="square" lIns="182880" tIns="146304" rIns="182880" bIns="146304" rtlCol="0">
            <a:spAutoFit/>
          </a:bodyPr>
          <a:lstStyle/>
          <a:p>
            <a:pPr>
              <a:lnSpc>
                <a:spcPct val="90000"/>
              </a:lnSpc>
              <a:spcAft>
                <a:spcPts val="600"/>
              </a:spcAft>
            </a:pPr>
            <a:r>
              <a:rPr lang="en-AU" sz="4000" b="1" dirty="0">
                <a:solidFill>
                  <a:srgbClr val="C00000"/>
                </a:solidFill>
              </a:rPr>
              <a:t>AI</a:t>
            </a:r>
          </a:p>
        </p:txBody>
      </p:sp>
    </p:spTree>
    <p:extLst>
      <p:ext uri="{BB962C8B-B14F-4D97-AF65-F5344CB8AC3E}">
        <p14:creationId xmlns:p14="http://schemas.microsoft.com/office/powerpoint/2010/main" val="2919190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par>
                          <p:cTn id="24" fill="hold">
                            <p:stCondLst>
                              <p:cond delay="4500"/>
                            </p:stCondLst>
                            <p:childTnLst>
                              <p:par>
                                <p:cTn id="25" presetID="10"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5000"/>
                            </p:stCondLst>
                            <p:childTnLst>
                              <p:par>
                                <p:cTn id="29" presetID="10" presetClass="entr" presetSubtype="0"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childTnLst>
                          </p:cTn>
                        </p:par>
                        <p:par>
                          <p:cTn id="32" fill="hold">
                            <p:stCondLst>
                              <p:cond delay="5500"/>
                            </p:stCondLst>
                            <p:childTnLst>
                              <p:par>
                                <p:cTn id="33" presetID="10" presetClass="entr" presetSubtype="0"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par>
                          <p:cTn id="36" fill="hold">
                            <p:stCondLst>
                              <p:cond delay="6000"/>
                            </p:stCondLst>
                            <p:childTnLst>
                              <p:par>
                                <p:cTn id="37" presetID="10" presetClass="entr" presetSubtype="0"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par>
                          <p:cTn id="40" fill="hold">
                            <p:stCondLst>
                              <p:cond delay="6500"/>
                            </p:stCondLst>
                            <p:childTnLst>
                              <p:par>
                                <p:cTn id="41" presetID="10" presetClass="entr" presetSubtype="0" fill="hold" grpId="0"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childTnLst>
                          </p:cTn>
                        </p:par>
                        <p:par>
                          <p:cTn id="44" fill="hold">
                            <p:stCondLst>
                              <p:cond delay="7000"/>
                            </p:stCondLst>
                            <p:childTnLst>
                              <p:par>
                                <p:cTn id="45" presetID="10" presetClass="entr" presetSubtype="0" fill="hold" grpId="0" nodeType="after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childTnLst>
                          </p:cTn>
                        </p:par>
                        <p:par>
                          <p:cTn id="48" fill="hold">
                            <p:stCondLst>
                              <p:cond delay="7500"/>
                            </p:stCondLst>
                            <p:childTnLst>
                              <p:par>
                                <p:cTn id="49" presetID="10" presetClass="entr" presetSubtype="0" fill="hold" grpId="0" nodeType="after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childTnLst>
                          </p:cTn>
                        </p:par>
                        <p:par>
                          <p:cTn id="52" fill="hold">
                            <p:stCondLst>
                              <p:cond delay="8000"/>
                            </p:stCondLst>
                            <p:childTnLst>
                              <p:par>
                                <p:cTn id="53" presetID="10" presetClass="entr" presetSubtype="0"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par>
                          <p:cTn id="56" fill="hold">
                            <p:stCondLst>
                              <p:cond delay="8500"/>
                            </p:stCondLst>
                            <p:childTnLst>
                              <p:par>
                                <p:cTn id="57" presetID="10" presetClass="entr" presetSubtype="0" fill="hold" grpId="0"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par>
                          <p:cTn id="60" fill="hold">
                            <p:stCondLst>
                              <p:cond delay="9000"/>
                            </p:stCondLst>
                            <p:childTnLst>
                              <p:par>
                                <p:cTn id="61" presetID="10" presetClass="entr" presetSubtype="0"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500"/>
                                        <p:tgtEl>
                                          <p:spTgt spid="29"/>
                                        </p:tgtEl>
                                      </p:cBhvr>
                                    </p:animEffect>
                                  </p:childTnLst>
                                </p:cTn>
                              </p:par>
                            </p:childTnLst>
                          </p:cTn>
                        </p:par>
                        <p:par>
                          <p:cTn id="64" fill="hold">
                            <p:stCondLst>
                              <p:cond delay="9500"/>
                            </p:stCondLst>
                            <p:childTnLst>
                              <p:par>
                                <p:cTn id="65" presetID="10" presetClass="entr" presetSubtype="0" fill="hold" grpId="0" nodeType="after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500"/>
                                        <p:tgtEl>
                                          <p:spTgt spid="5"/>
                                        </p:tgtEl>
                                      </p:cBhvr>
                                    </p:animEffect>
                                  </p:childTnLst>
                                </p:cTn>
                              </p:par>
                            </p:childTnLst>
                          </p:cTn>
                        </p:par>
                        <p:par>
                          <p:cTn id="68" fill="hold">
                            <p:stCondLst>
                              <p:cond delay="10000"/>
                            </p:stCondLst>
                            <p:childTnLst>
                              <p:par>
                                <p:cTn id="69" presetID="10" presetClass="entr" presetSubtype="0" fill="hold" grpId="0" nodeType="after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fade">
                                      <p:cBhvr>
                                        <p:cTn id="71" dur="500"/>
                                        <p:tgtEl>
                                          <p:spTgt spid="8"/>
                                        </p:tgtEl>
                                      </p:cBhvr>
                                    </p:animEffect>
                                  </p:childTnLst>
                                </p:cTn>
                              </p:par>
                            </p:childTnLst>
                          </p:cTn>
                        </p:par>
                        <p:par>
                          <p:cTn id="72" fill="hold">
                            <p:stCondLst>
                              <p:cond delay="10500"/>
                            </p:stCondLst>
                            <p:childTnLst>
                              <p:par>
                                <p:cTn id="73" presetID="10" presetClass="entr" presetSubtype="0" fill="hold" grpId="0" nodeType="after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500"/>
                                        <p:tgtEl>
                                          <p:spTgt spid="27"/>
                                        </p:tgtEl>
                                      </p:cBhvr>
                                    </p:animEffect>
                                  </p:childTnLst>
                                </p:cTn>
                              </p:par>
                            </p:childTnLst>
                          </p:cTn>
                        </p:par>
                        <p:par>
                          <p:cTn id="76" fill="hold">
                            <p:stCondLst>
                              <p:cond delay="11000"/>
                            </p:stCondLst>
                            <p:childTnLst>
                              <p:par>
                                <p:cTn id="77" presetID="10" presetClass="entr" presetSubtype="0" fill="hold" grpId="0" nodeType="after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500"/>
                                        <p:tgtEl>
                                          <p:spTgt spid="21"/>
                                        </p:tgtEl>
                                      </p:cBhvr>
                                    </p:animEffect>
                                  </p:childTnLst>
                                </p:cTn>
                              </p:par>
                            </p:childTnLst>
                          </p:cTn>
                        </p:par>
                        <p:par>
                          <p:cTn id="80" fill="hold">
                            <p:stCondLst>
                              <p:cond delay="11500"/>
                            </p:stCondLst>
                            <p:childTnLst>
                              <p:par>
                                <p:cTn id="81" presetID="10" presetClass="entr" presetSubtype="0" fill="hold" grpId="0" nodeType="after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fade">
                                      <p:cBhvr>
                                        <p:cTn id="83" dur="500"/>
                                        <p:tgtEl>
                                          <p:spTgt spid="18"/>
                                        </p:tgtEl>
                                      </p:cBhvr>
                                    </p:animEffect>
                                  </p:childTnLst>
                                </p:cTn>
                              </p:par>
                            </p:childTnLst>
                          </p:cTn>
                        </p:par>
                        <p:par>
                          <p:cTn id="84" fill="hold">
                            <p:stCondLst>
                              <p:cond delay="12000"/>
                            </p:stCondLst>
                            <p:childTnLst>
                              <p:par>
                                <p:cTn id="85" presetID="10" presetClass="entr" presetSubtype="0" fill="hold" grpId="0" nodeType="after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500"/>
                                        <p:tgtEl>
                                          <p:spTgt spid="30"/>
                                        </p:tgtEl>
                                      </p:cBhvr>
                                    </p:animEffect>
                                  </p:childTnLst>
                                </p:cTn>
                              </p:par>
                            </p:childTnLst>
                          </p:cTn>
                        </p:par>
                        <p:par>
                          <p:cTn id="88" fill="hold">
                            <p:stCondLst>
                              <p:cond delay="12500"/>
                            </p:stCondLst>
                            <p:childTnLst>
                              <p:par>
                                <p:cTn id="89" presetID="10" presetClass="entr" presetSubtype="0" fill="hold" grpId="0" nodeType="afterEffect">
                                  <p:stCondLst>
                                    <p:cond delay="0"/>
                                  </p:stCondLst>
                                  <p:childTnLst>
                                    <p:set>
                                      <p:cBhvr>
                                        <p:cTn id="90" dur="1" fill="hold">
                                          <p:stCondLst>
                                            <p:cond delay="0"/>
                                          </p:stCondLst>
                                        </p:cTn>
                                        <p:tgtEl>
                                          <p:spTgt spid="4"/>
                                        </p:tgtEl>
                                        <p:attrNameLst>
                                          <p:attrName>style.visibility</p:attrName>
                                        </p:attrNameLst>
                                      </p:cBhvr>
                                      <p:to>
                                        <p:strVal val="visible"/>
                                      </p:to>
                                    </p:set>
                                    <p:animEffect transition="in" filter="fade">
                                      <p:cBhvr>
                                        <p:cTn id="91" dur="500"/>
                                        <p:tgtEl>
                                          <p:spTgt spid="4"/>
                                        </p:tgtEl>
                                      </p:cBhvr>
                                    </p:animEffect>
                                  </p:childTnLst>
                                </p:cTn>
                              </p:par>
                            </p:childTnLst>
                          </p:cTn>
                        </p:par>
                        <p:par>
                          <p:cTn id="92" fill="hold">
                            <p:stCondLst>
                              <p:cond delay="13000"/>
                            </p:stCondLst>
                            <p:childTnLst>
                              <p:par>
                                <p:cTn id="93" presetID="10" presetClass="entr" presetSubtype="0" fill="hold" grpId="0" nodeType="after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fade">
                                      <p:cBhvr>
                                        <p:cTn id="95" dur="500"/>
                                        <p:tgtEl>
                                          <p:spTgt spid="31"/>
                                        </p:tgtEl>
                                      </p:cBhvr>
                                    </p:animEffect>
                                  </p:childTnLst>
                                </p:cTn>
                              </p:par>
                            </p:childTnLst>
                          </p:cTn>
                        </p:par>
                        <p:par>
                          <p:cTn id="96" fill="hold">
                            <p:stCondLst>
                              <p:cond delay="13500"/>
                            </p:stCondLst>
                            <p:childTnLst>
                              <p:par>
                                <p:cTn id="97" presetID="10" presetClass="entr" presetSubtype="0" fill="hold" grpId="0" nodeType="afterEffect">
                                  <p:stCondLst>
                                    <p:cond delay="0"/>
                                  </p:stCondLst>
                                  <p:childTnLst>
                                    <p:set>
                                      <p:cBhvr>
                                        <p:cTn id="98" dur="1" fill="hold">
                                          <p:stCondLst>
                                            <p:cond delay="0"/>
                                          </p:stCondLst>
                                        </p:cTn>
                                        <p:tgtEl>
                                          <p:spTgt spid="23"/>
                                        </p:tgtEl>
                                        <p:attrNameLst>
                                          <p:attrName>style.visibility</p:attrName>
                                        </p:attrNameLst>
                                      </p:cBhvr>
                                      <p:to>
                                        <p:strVal val="visible"/>
                                      </p:to>
                                    </p:set>
                                    <p:animEffect transition="in" filter="fade">
                                      <p:cBhvr>
                                        <p:cTn id="99" dur="500"/>
                                        <p:tgtEl>
                                          <p:spTgt spid="23"/>
                                        </p:tgtEl>
                                      </p:cBhvr>
                                    </p:animEffect>
                                  </p:childTnLst>
                                </p:cTn>
                              </p:par>
                            </p:childTnLst>
                          </p:cTn>
                        </p:par>
                        <p:par>
                          <p:cTn id="100" fill="hold">
                            <p:stCondLst>
                              <p:cond delay="14000"/>
                            </p:stCondLst>
                            <p:childTnLst>
                              <p:par>
                                <p:cTn id="101" presetID="10" presetClass="entr" presetSubtype="0" fill="hold" grpId="0" nodeType="afterEffect">
                                  <p:stCondLst>
                                    <p:cond delay="0"/>
                                  </p:stCondLst>
                                  <p:childTnLst>
                                    <p:set>
                                      <p:cBhvr>
                                        <p:cTn id="102" dur="1" fill="hold">
                                          <p:stCondLst>
                                            <p:cond delay="0"/>
                                          </p:stCondLst>
                                        </p:cTn>
                                        <p:tgtEl>
                                          <p:spTgt spid="15"/>
                                        </p:tgtEl>
                                        <p:attrNameLst>
                                          <p:attrName>style.visibility</p:attrName>
                                        </p:attrNameLst>
                                      </p:cBhvr>
                                      <p:to>
                                        <p:strVal val="visible"/>
                                      </p:to>
                                    </p:set>
                                    <p:animEffect transition="in" filter="fade">
                                      <p:cBhvr>
                                        <p:cTn id="103" dur="500"/>
                                        <p:tgtEl>
                                          <p:spTgt spid="15"/>
                                        </p:tgtEl>
                                      </p:cBhvr>
                                    </p:animEffect>
                                  </p:childTnLst>
                                </p:cTn>
                              </p:par>
                            </p:childTnLst>
                          </p:cTn>
                        </p:par>
                        <p:par>
                          <p:cTn id="104" fill="hold">
                            <p:stCondLst>
                              <p:cond delay="14500"/>
                            </p:stCondLst>
                            <p:childTnLst>
                              <p:par>
                                <p:cTn id="105" presetID="10" presetClass="entr" presetSubtype="0" fill="hold" grpId="0" nodeType="afterEffect">
                                  <p:stCondLst>
                                    <p:cond delay="0"/>
                                  </p:stCondLst>
                                  <p:childTnLst>
                                    <p:set>
                                      <p:cBhvr>
                                        <p:cTn id="106" dur="1" fill="hold">
                                          <p:stCondLst>
                                            <p:cond delay="0"/>
                                          </p:stCondLst>
                                        </p:cTn>
                                        <p:tgtEl>
                                          <p:spTgt spid="11"/>
                                        </p:tgtEl>
                                        <p:attrNameLst>
                                          <p:attrName>style.visibility</p:attrName>
                                        </p:attrNameLst>
                                      </p:cBhvr>
                                      <p:to>
                                        <p:strVal val="visible"/>
                                      </p:to>
                                    </p:set>
                                    <p:animEffect transition="in" filter="fade">
                                      <p:cBhvr>
                                        <p:cTn id="107" dur="500"/>
                                        <p:tgtEl>
                                          <p:spTgt spid="11"/>
                                        </p:tgtEl>
                                      </p:cBhvr>
                                    </p:animEffect>
                                  </p:childTnLst>
                                </p:cTn>
                              </p:par>
                            </p:childTnLst>
                          </p:cTn>
                        </p:par>
                        <p:par>
                          <p:cTn id="108" fill="hold">
                            <p:stCondLst>
                              <p:cond delay="15000"/>
                            </p:stCondLst>
                            <p:childTnLst>
                              <p:par>
                                <p:cTn id="109" presetID="10" presetClass="entr" presetSubtype="0" fill="hold" grpId="0" nodeType="afterEffect">
                                  <p:stCondLst>
                                    <p:cond delay="0"/>
                                  </p:stCondLst>
                                  <p:childTnLst>
                                    <p:set>
                                      <p:cBhvr>
                                        <p:cTn id="110" dur="1" fill="hold">
                                          <p:stCondLst>
                                            <p:cond delay="0"/>
                                          </p:stCondLst>
                                        </p:cTn>
                                        <p:tgtEl>
                                          <p:spTgt spid="9"/>
                                        </p:tgtEl>
                                        <p:attrNameLst>
                                          <p:attrName>style.visibility</p:attrName>
                                        </p:attrNameLst>
                                      </p:cBhvr>
                                      <p:to>
                                        <p:strVal val="visible"/>
                                      </p:to>
                                    </p:set>
                                    <p:animEffect transition="in" filter="fade">
                                      <p:cBhvr>
                                        <p:cTn id="111" dur="500"/>
                                        <p:tgtEl>
                                          <p:spTgt spid="9"/>
                                        </p:tgtEl>
                                      </p:cBhvr>
                                    </p:animEffect>
                                  </p:childTnLst>
                                </p:cTn>
                              </p:par>
                            </p:childTnLst>
                          </p:cTn>
                        </p:par>
                        <p:par>
                          <p:cTn id="112" fill="hold">
                            <p:stCondLst>
                              <p:cond delay="15500"/>
                            </p:stCondLst>
                            <p:childTnLst>
                              <p:par>
                                <p:cTn id="113" presetID="10" presetClass="entr" presetSubtype="0" fill="hold" grpId="0" nodeType="afterEffect">
                                  <p:stCondLst>
                                    <p:cond delay="0"/>
                                  </p:stCondLst>
                                  <p:childTnLst>
                                    <p:set>
                                      <p:cBhvr>
                                        <p:cTn id="114" dur="1" fill="hold">
                                          <p:stCondLst>
                                            <p:cond delay="0"/>
                                          </p:stCondLst>
                                        </p:cTn>
                                        <p:tgtEl>
                                          <p:spTgt spid="17"/>
                                        </p:tgtEl>
                                        <p:attrNameLst>
                                          <p:attrName>style.visibility</p:attrName>
                                        </p:attrNameLst>
                                      </p:cBhvr>
                                      <p:to>
                                        <p:strVal val="visible"/>
                                      </p:to>
                                    </p:set>
                                    <p:animEffect transition="in" filter="fade">
                                      <p:cBhvr>
                                        <p:cTn id="1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P spid="14" grpId="0"/>
      <p:bldP spid="15" grpId="0"/>
      <p:bldP spid="16" grpId="0"/>
      <p:bldP spid="17" grpId="0"/>
      <p:bldP spid="18" grpId="0"/>
      <p:bldP spid="20" grpId="0"/>
      <p:bldP spid="21" grpId="0"/>
      <p:bldP spid="22" grpId="0"/>
      <p:bldP spid="23" grpId="0"/>
      <p:bldP spid="24" grpId="0"/>
      <p:bldP spid="25" grpId="0"/>
      <p:bldP spid="26" grpId="0"/>
      <p:bldP spid="27" grpId="0"/>
      <p:bldP spid="28" grpId="0"/>
      <p:bldP spid="29" grpId="0"/>
      <p:bldP spid="30" grpId="0"/>
      <p:bldP spid="31" grpId="0"/>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15A797-2E97-4E57-93A9-6D512F57F5A7}"/>
              </a:ext>
            </a:extLst>
          </p:cNvPr>
          <p:cNvSpPr>
            <a:spLocks noGrp="1"/>
          </p:cNvSpPr>
          <p:nvPr>
            <p:ph type="title"/>
          </p:nvPr>
        </p:nvSpPr>
        <p:spPr/>
        <p:txBody>
          <a:bodyPr/>
          <a:lstStyle/>
          <a:p>
            <a:r>
              <a:rPr lang="en-US" dirty="0"/>
              <a:t>The modern data estate</a:t>
            </a:r>
          </a:p>
        </p:txBody>
      </p:sp>
      <p:sp>
        <p:nvSpPr>
          <p:cNvPr id="231" name="Rectangle 230"/>
          <p:cNvSpPr/>
          <p:nvPr/>
        </p:nvSpPr>
        <p:spPr>
          <a:xfrm>
            <a:off x="2501521" y="4401486"/>
            <a:ext cx="1277914"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warehouses</a:t>
            </a:r>
          </a:p>
        </p:txBody>
      </p:sp>
      <p:sp>
        <p:nvSpPr>
          <p:cNvPr id="232" name="Rectangle 231"/>
          <p:cNvSpPr/>
          <p:nvPr/>
        </p:nvSpPr>
        <p:spPr>
          <a:xfrm>
            <a:off x="2501521" y="4702544"/>
            <a:ext cx="843501"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lakes</a:t>
            </a:r>
          </a:p>
        </p:txBody>
      </p:sp>
      <p:sp>
        <p:nvSpPr>
          <p:cNvPr id="233" name="Rectangle 232"/>
          <p:cNvSpPr/>
          <p:nvPr/>
        </p:nvSpPr>
        <p:spPr>
          <a:xfrm>
            <a:off x="2501521" y="4100429"/>
            <a:ext cx="1622560"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Operational databases</a:t>
            </a:r>
          </a:p>
        </p:txBody>
      </p:sp>
      <p:sp>
        <p:nvSpPr>
          <p:cNvPr id="234" name="Rectangle 233"/>
          <p:cNvSpPr/>
          <p:nvPr/>
        </p:nvSpPr>
        <p:spPr>
          <a:xfrm>
            <a:off x="8879223" y="4401486"/>
            <a:ext cx="1277915"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warehouses</a:t>
            </a:r>
          </a:p>
        </p:txBody>
      </p:sp>
      <p:sp>
        <p:nvSpPr>
          <p:cNvPr id="235" name="Rectangle 234"/>
          <p:cNvSpPr/>
          <p:nvPr/>
        </p:nvSpPr>
        <p:spPr>
          <a:xfrm>
            <a:off x="9313637" y="4702544"/>
            <a:ext cx="843501"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lakes</a:t>
            </a:r>
          </a:p>
        </p:txBody>
      </p:sp>
      <p:sp>
        <p:nvSpPr>
          <p:cNvPr id="236" name="Rectangle 235"/>
          <p:cNvSpPr/>
          <p:nvPr/>
        </p:nvSpPr>
        <p:spPr>
          <a:xfrm>
            <a:off x="8534578" y="4100429"/>
            <a:ext cx="1622560"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Operational databases</a:t>
            </a:r>
          </a:p>
        </p:txBody>
      </p:sp>
      <p:sp>
        <p:nvSpPr>
          <p:cNvPr id="237" name="Rectangle 236"/>
          <p:cNvSpPr/>
          <p:nvPr/>
        </p:nvSpPr>
        <p:spPr>
          <a:xfrm>
            <a:off x="7166535" y="3642900"/>
            <a:ext cx="2651760" cy="92052"/>
          </a:xfrm>
          <a:prstGeom prst="rect">
            <a:avLst/>
          </a:prstGeom>
          <a:noFill/>
          <a:ln w="10795" cap="flat" cmpd="sng" algn="ctr">
            <a:noFill/>
            <a:prstDash val="solid"/>
          </a:ln>
          <a:effectLst/>
        </p:spPr>
        <p:txBody>
          <a:bodyPr lIns="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dirty="0">
              <a:ln>
                <a:noFill/>
              </a:ln>
              <a:solidFill>
                <a:srgbClr val="0078D7"/>
              </a:solidFill>
              <a:effectLst/>
              <a:uLnTx/>
              <a:uFillTx/>
              <a:ea typeface="Segoe UI Semilight" charset="0"/>
              <a:cs typeface="Segoe UI Semilight" charset="0"/>
            </a:endParaRPr>
          </a:p>
        </p:txBody>
      </p:sp>
      <p:grpSp>
        <p:nvGrpSpPr>
          <p:cNvPr id="238" name="Group 237">
            <a:extLst>
              <a:ext uri="{FF2B5EF4-FFF2-40B4-BE49-F238E27FC236}">
                <a16:creationId xmlns:a16="http://schemas.microsoft.com/office/drawing/2014/main" id="{9C2B811F-12CE-7848-903B-DB55D1626BB3}"/>
              </a:ext>
            </a:extLst>
          </p:cNvPr>
          <p:cNvGrpSpPr/>
          <p:nvPr/>
        </p:nvGrpSpPr>
        <p:grpSpPr>
          <a:xfrm>
            <a:off x="4951583" y="2877567"/>
            <a:ext cx="2521582" cy="326243"/>
            <a:chOff x="5508730" y="3247841"/>
            <a:chExt cx="2316479" cy="299707"/>
          </a:xfrm>
        </p:grpSpPr>
        <p:cxnSp>
          <p:nvCxnSpPr>
            <p:cNvPr id="239" name="Straight Connector 238">
              <a:extLst>
                <a:ext uri="{FF2B5EF4-FFF2-40B4-BE49-F238E27FC236}">
                  <a16:creationId xmlns:a16="http://schemas.microsoft.com/office/drawing/2014/main" id="{45A5CD71-496D-8943-8937-70EE8C0FD402}"/>
                </a:ext>
              </a:extLst>
            </p:cNvPr>
            <p:cNvCxnSpPr/>
            <p:nvPr/>
          </p:nvCxnSpPr>
          <p:spPr>
            <a:xfrm flipH="1">
              <a:off x="5508730" y="3390220"/>
              <a:ext cx="2316479"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0" name="Rectangle 239">
              <a:extLst>
                <a:ext uri="{FF2B5EF4-FFF2-40B4-BE49-F238E27FC236}">
                  <a16:creationId xmlns:a16="http://schemas.microsoft.com/office/drawing/2014/main" id="{43784C56-FDEC-A64E-BEE3-F66A89B32403}"/>
                </a:ext>
              </a:extLst>
            </p:cNvPr>
            <p:cNvSpPr/>
            <p:nvPr/>
          </p:nvSpPr>
          <p:spPr>
            <a:xfrm>
              <a:off x="6292777" y="3247841"/>
              <a:ext cx="748384" cy="299707"/>
            </a:xfrm>
            <a:prstGeom prst="rect">
              <a:avLst/>
            </a:prstGeom>
            <a:solidFill>
              <a:schemeClr val="bg1"/>
            </a:solidFill>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600" i="0" u="none" strike="noStrike" kern="0" cap="none" spc="0" normalizeH="0" baseline="0" noProof="0" dirty="0">
                  <a:ln>
                    <a:noFill/>
                  </a:ln>
                  <a:solidFill>
                    <a:srgbClr val="000000"/>
                  </a:solidFill>
                  <a:effectLst/>
                  <a:uLnTx/>
                  <a:uFillTx/>
                  <a:latin typeface="+mj-lt"/>
                  <a:ea typeface="Segoe UI Semilight" charset="0"/>
                  <a:cs typeface="Segoe UI Semilight" charset="0"/>
                </a:rPr>
                <a:t>Hybrid</a:t>
              </a:r>
            </a:p>
          </p:txBody>
        </p:sp>
      </p:grpSp>
      <p:grpSp>
        <p:nvGrpSpPr>
          <p:cNvPr id="241" name="Group 240">
            <a:extLst>
              <a:ext uri="{FF2B5EF4-FFF2-40B4-BE49-F238E27FC236}">
                <a16:creationId xmlns:a16="http://schemas.microsoft.com/office/drawing/2014/main" id="{07BAB3E2-B7C0-C544-840D-441463DED4FF}"/>
              </a:ext>
            </a:extLst>
          </p:cNvPr>
          <p:cNvGrpSpPr/>
          <p:nvPr/>
        </p:nvGrpSpPr>
        <p:grpSpPr>
          <a:xfrm>
            <a:off x="1466656" y="1821690"/>
            <a:ext cx="1677214" cy="1796522"/>
            <a:chOff x="5548134" y="3722592"/>
            <a:chExt cx="1334254" cy="1429167"/>
          </a:xfrm>
        </p:grpSpPr>
        <p:sp>
          <p:nvSpPr>
            <p:cNvPr id="242" name="building_7">
              <a:extLst>
                <a:ext uri="{FF2B5EF4-FFF2-40B4-BE49-F238E27FC236}">
                  <a16:creationId xmlns:a16="http://schemas.microsoft.com/office/drawing/2014/main" id="{71ABA8EA-340F-3344-9991-FBC603B742D7}"/>
                </a:ext>
              </a:extLst>
            </p:cNvPr>
            <p:cNvSpPr>
              <a:spLocks noChangeAspect="1" noEditPoints="1"/>
            </p:cNvSpPr>
            <p:nvPr/>
          </p:nvSpPr>
          <p:spPr bwMode="auto">
            <a:xfrm>
              <a:off x="5548134" y="3759745"/>
              <a:ext cx="1334254" cy="1392014"/>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43" name="Rectangle 242">
              <a:extLst>
                <a:ext uri="{FF2B5EF4-FFF2-40B4-BE49-F238E27FC236}">
                  <a16:creationId xmlns:a16="http://schemas.microsoft.com/office/drawing/2014/main" id="{B4ED18A4-4110-EF4B-8A8F-EBC4FF3EB9E8}"/>
                </a:ext>
              </a:extLst>
            </p:cNvPr>
            <p:cNvSpPr/>
            <p:nvPr/>
          </p:nvSpPr>
          <p:spPr bwMode="auto">
            <a:xfrm>
              <a:off x="5548136" y="3722592"/>
              <a:ext cx="1117503" cy="343267"/>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Rectangle 243">
              <a:extLst>
                <a:ext uri="{FF2B5EF4-FFF2-40B4-BE49-F238E27FC236}">
                  <a16:creationId xmlns:a16="http://schemas.microsoft.com/office/drawing/2014/main" id="{3BF47B0A-3112-9B46-93EB-30BC5E55EF2F}"/>
                </a:ext>
              </a:extLst>
            </p:cNvPr>
            <p:cNvSpPr/>
            <p:nvPr/>
          </p:nvSpPr>
          <p:spPr bwMode="auto">
            <a:xfrm>
              <a:off x="5617712" y="3861970"/>
              <a:ext cx="486601" cy="511644"/>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45" name="Freeform: Shape 27">
            <a:extLst>
              <a:ext uri="{FF2B5EF4-FFF2-40B4-BE49-F238E27FC236}">
                <a16:creationId xmlns:a16="http://schemas.microsoft.com/office/drawing/2014/main" id="{C3054142-F632-664C-BAA1-740B3CAC64BA}"/>
              </a:ext>
            </a:extLst>
          </p:cNvPr>
          <p:cNvSpPr/>
          <p:nvPr/>
        </p:nvSpPr>
        <p:spPr bwMode="auto">
          <a:xfrm flipV="1">
            <a:off x="9100119" y="2461342"/>
            <a:ext cx="2101925" cy="1158692"/>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6" name="ShoppingCart_E7BF">
            <a:extLst>
              <a:ext uri="{FF2B5EF4-FFF2-40B4-BE49-F238E27FC236}">
                <a16:creationId xmlns:a16="http://schemas.microsoft.com/office/drawing/2014/main" id="{A4E18098-8993-4148-A597-DD127E01A1B4}"/>
              </a:ext>
            </a:extLst>
          </p:cNvPr>
          <p:cNvSpPr>
            <a:spLocks noChangeAspect="1" noEditPoints="1"/>
          </p:cNvSpPr>
          <p:nvPr/>
        </p:nvSpPr>
        <p:spPr bwMode="auto">
          <a:xfrm>
            <a:off x="1295970" y="1432597"/>
            <a:ext cx="426932" cy="363047"/>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gradFill>
                <a:gsLst>
                  <a:gs pos="0">
                    <a:srgbClr val="505050"/>
                  </a:gs>
                  <a:gs pos="100000">
                    <a:srgbClr val="505050"/>
                  </a:gs>
                </a:gsLst>
                <a:lin ang="5400000" scaled="1"/>
              </a:gradFill>
              <a:effectLst/>
              <a:uLnTx/>
              <a:uFillTx/>
              <a:latin typeface="+mj-lt"/>
              <a:ea typeface="+mn-ea"/>
              <a:cs typeface="+mn-cs"/>
            </a:endParaRPr>
          </a:p>
        </p:txBody>
      </p:sp>
      <p:grpSp>
        <p:nvGrpSpPr>
          <p:cNvPr id="247" name="Group 246">
            <a:extLst>
              <a:ext uri="{FF2B5EF4-FFF2-40B4-BE49-F238E27FC236}">
                <a16:creationId xmlns:a16="http://schemas.microsoft.com/office/drawing/2014/main" id="{F6883DE0-E125-8044-BC08-4366D0B80308}"/>
              </a:ext>
            </a:extLst>
          </p:cNvPr>
          <p:cNvGrpSpPr/>
          <p:nvPr/>
        </p:nvGrpSpPr>
        <p:grpSpPr>
          <a:xfrm>
            <a:off x="5203844" y="1444548"/>
            <a:ext cx="378417" cy="339143"/>
            <a:chOff x="3768970" y="1444548"/>
            <a:chExt cx="378417" cy="339143"/>
          </a:xfrm>
        </p:grpSpPr>
        <p:cxnSp>
          <p:nvCxnSpPr>
            <p:cNvPr id="248" name="Straight Connector 247">
              <a:extLst>
                <a:ext uri="{FF2B5EF4-FFF2-40B4-BE49-F238E27FC236}">
                  <a16:creationId xmlns:a16="http://schemas.microsoft.com/office/drawing/2014/main" id="{42EA04F3-D57D-9846-B7AD-0C66AEDA4C55}"/>
                </a:ext>
              </a:extLst>
            </p:cNvPr>
            <p:cNvCxnSpPr>
              <a:cxnSpLocks/>
            </p:cNvCxnSpPr>
            <p:nvPr/>
          </p:nvCxnSpPr>
          <p:spPr>
            <a:xfrm flipV="1">
              <a:off x="3946856" y="1655181"/>
              <a:ext cx="16940" cy="8024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9E2A183B-E1E0-9E49-8AE2-0C76EEBD8FE9}"/>
                </a:ext>
              </a:extLst>
            </p:cNvPr>
            <p:cNvCxnSpPr>
              <a:cxnSpLocks/>
            </p:cNvCxnSpPr>
            <p:nvPr/>
          </p:nvCxnSpPr>
          <p:spPr>
            <a:xfrm flipH="1" flipV="1">
              <a:off x="3980909" y="1647960"/>
              <a:ext cx="70109" cy="5007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0A6A7DD7-1A1D-954B-81BB-FD0642AA5DDC}"/>
                </a:ext>
              </a:extLst>
            </p:cNvPr>
            <p:cNvCxnSpPr>
              <a:cxnSpLocks/>
            </p:cNvCxnSpPr>
            <p:nvPr/>
          </p:nvCxnSpPr>
          <p:spPr>
            <a:xfrm flipH="1">
              <a:off x="3985583" y="1637276"/>
              <a:ext cx="114846" cy="66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DDDA6E74-3440-8246-877C-8AC2F67F42D0}"/>
                </a:ext>
              </a:extLst>
            </p:cNvPr>
            <p:cNvCxnSpPr>
              <a:cxnSpLocks/>
            </p:cNvCxnSpPr>
            <p:nvPr/>
          </p:nvCxnSpPr>
          <p:spPr>
            <a:xfrm flipH="1">
              <a:off x="3878750" y="1645956"/>
              <a:ext cx="72112" cy="4139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A6FB2881-CBFA-A843-951D-6EA22117191B}"/>
                </a:ext>
              </a:extLst>
            </p:cNvPr>
            <p:cNvCxnSpPr>
              <a:cxnSpLocks/>
            </p:cNvCxnSpPr>
            <p:nvPr/>
          </p:nvCxnSpPr>
          <p:spPr>
            <a:xfrm flipH="1" flipV="1">
              <a:off x="3818656" y="1598048"/>
              <a:ext cx="128700" cy="3455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D3347938-E346-C84E-9934-FF61F3D0F198}"/>
                </a:ext>
              </a:extLst>
            </p:cNvPr>
            <p:cNvCxnSpPr>
              <a:cxnSpLocks/>
            </p:cNvCxnSpPr>
            <p:nvPr/>
          </p:nvCxnSpPr>
          <p:spPr>
            <a:xfrm flipH="1" flipV="1">
              <a:off x="3875244" y="1523432"/>
              <a:ext cx="78122" cy="9815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E90D8152-408F-394B-8D6A-39E2320146F9}"/>
                </a:ext>
              </a:extLst>
            </p:cNvPr>
            <p:cNvCxnSpPr>
              <a:cxnSpLocks/>
            </p:cNvCxnSpPr>
            <p:nvPr/>
          </p:nvCxnSpPr>
          <p:spPr>
            <a:xfrm flipV="1">
              <a:off x="3974232" y="1494387"/>
              <a:ext cx="49410" cy="12352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5" name="Oval 254">
              <a:extLst>
                <a:ext uri="{FF2B5EF4-FFF2-40B4-BE49-F238E27FC236}">
                  <a16:creationId xmlns:a16="http://schemas.microsoft.com/office/drawing/2014/main" id="{700E8119-9A03-214C-892C-EEF2553FB421}"/>
                </a:ext>
              </a:extLst>
            </p:cNvPr>
            <p:cNvSpPr/>
            <p:nvPr/>
          </p:nvSpPr>
          <p:spPr bwMode="auto">
            <a:xfrm>
              <a:off x="3939701" y="1608428"/>
              <a:ext cx="54781" cy="54781"/>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56" name="Oval 255">
              <a:extLst>
                <a:ext uri="{FF2B5EF4-FFF2-40B4-BE49-F238E27FC236}">
                  <a16:creationId xmlns:a16="http://schemas.microsoft.com/office/drawing/2014/main" id="{871D7836-1F70-4749-950E-E1E1EF76C1B2}"/>
                </a:ext>
              </a:extLst>
            </p:cNvPr>
            <p:cNvSpPr/>
            <p:nvPr/>
          </p:nvSpPr>
          <p:spPr bwMode="auto">
            <a:xfrm>
              <a:off x="4092606" y="160842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57" name="Oval 256">
              <a:extLst>
                <a:ext uri="{FF2B5EF4-FFF2-40B4-BE49-F238E27FC236}">
                  <a16:creationId xmlns:a16="http://schemas.microsoft.com/office/drawing/2014/main" id="{D857C466-C972-6340-A39A-48DA69CA63EA}"/>
                </a:ext>
              </a:extLst>
            </p:cNvPr>
            <p:cNvSpPr/>
            <p:nvPr/>
          </p:nvSpPr>
          <p:spPr bwMode="auto">
            <a:xfrm>
              <a:off x="4040815" y="168120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58" name="Oval 257">
              <a:extLst>
                <a:ext uri="{FF2B5EF4-FFF2-40B4-BE49-F238E27FC236}">
                  <a16:creationId xmlns:a16="http://schemas.microsoft.com/office/drawing/2014/main" id="{2B38A084-7690-2144-B9DC-18FA2124325C}"/>
                </a:ext>
              </a:extLst>
            </p:cNvPr>
            <p:cNvSpPr/>
            <p:nvPr/>
          </p:nvSpPr>
          <p:spPr bwMode="auto">
            <a:xfrm>
              <a:off x="4003133" y="144454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59" name="Oval 258">
              <a:extLst>
                <a:ext uri="{FF2B5EF4-FFF2-40B4-BE49-F238E27FC236}">
                  <a16:creationId xmlns:a16="http://schemas.microsoft.com/office/drawing/2014/main" id="{A62FFB39-4766-7748-B1AF-31EA9B209B9C}"/>
                </a:ext>
              </a:extLst>
            </p:cNvPr>
            <p:cNvSpPr/>
            <p:nvPr/>
          </p:nvSpPr>
          <p:spPr bwMode="auto">
            <a:xfrm>
              <a:off x="3835539" y="147860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60" name="Oval 259">
              <a:extLst>
                <a:ext uri="{FF2B5EF4-FFF2-40B4-BE49-F238E27FC236}">
                  <a16:creationId xmlns:a16="http://schemas.microsoft.com/office/drawing/2014/main" id="{F565CBB8-CFB9-7D44-BC78-6410ED5CB87A}"/>
                </a:ext>
              </a:extLst>
            </p:cNvPr>
            <p:cNvSpPr/>
            <p:nvPr/>
          </p:nvSpPr>
          <p:spPr bwMode="auto">
            <a:xfrm>
              <a:off x="3768970" y="156636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61" name="Oval 260">
              <a:extLst>
                <a:ext uri="{FF2B5EF4-FFF2-40B4-BE49-F238E27FC236}">
                  <a16:creationId xmlns:a16="http://schemas.microsoft.com/office/drawing/2014/main" id="{445ECBED-99E2-AF40-AE44-586DECFCD43E}"/>
                </a:ext>
              </a:extLst>
            </p:cNvPr>
            <p:cNvSpPr/>
            <p:nvPr/>
          </p:nvSpPr>
          <p:spPr bwMode="auto">
            <a:xfrm>
              <a:off x="3831241" y="166919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62" name="Oval 261">
              <a:extLst>
                <a:ext uri="{FF2B5EF4-FFF2-40B4-BE49-F238E27FC236}">
                  <a16:creationId xmlns:a16="http://schemas.microsoft.com/office/drawing/2014/main" id="{A4A43B7A-E05B-CE48-89C5-10D71328CBA5}"/>
                </a:ext>
              </a:extLst>
            </p:cNvPr>
            <p:cNvSpPr/>
            <p:nvPr/>
          </p:nvSpPr>
          <p:spPr bwMode="auto">
            <a:xfrm>
              <a:off x="3916330" y="1728910"/>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grpSp>
        <p:nvGrpSpPr>
          <p:cNvPr id="263" name="Group 262">
            <a:extLst>
              <a:ext uri="{FF2B5EF4-FFF2-40B4-BE49-F238E27FC236}">
                <a16:creationId xmlns:a16="http://schemas.microsoft.com/office/drawing/2014/main" id="{23872B32-16D5-C24F-91C3-7B75FB9D0D96}"/>
              </a:ext>
            </a:extLst>
          </p:cNvPr>
          <p:cNvGrpSpPr/>
          <p:nvPr/>
        </p:nvGrpSpPr>
        <p:grpSpPr>
          <a:xfrm>
            <a:off x="7163197" y="1475272"/>
            <a:ext cx="307527" cy="277694"/>
            <a:chOff x="5165835" y="1475272"/>
            <a:chExt cx="307527" cy="277694"/>
          </a:xfrm>
        </p:grpSpPr>
        <p:sp>
          <p:nvSpPr>
            <p:cNvPr id="264" name="Rectangle 48">
              <a:extLst>
                <a:ext uri="{FF2B5EF4-FFF2-40B4-BE49-F238E27FC236}">
                  <a16:creationId xmlns:a16="http://schemas.microsoft.com/office/drawing/2014/main" id="{DBBA5545-A710-5B42-9B85-D746A439A75F}"/>
                </a:ext>
              </a:extLst>
            </p:cNvPr>
            <p:cNvSpPr>
              <a:spLocks noChangeArrowheads="1"/>
            </p:cNvSpPr>
            <p:nvPr/>
          </p:nvSpPr>
          <p:spPr bwMode="auto">
            <a:xfrm>
              <a:off x="5165835" y="1475272"/>
              <a:ext cx="307527" cy="277694"/>
            </a:xfrm>
            <a:prstGeom prst="rect">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65" name="Freeform 49">
              <a:extLst>
                <a:ext uri="{FF2B5EF4-FFF2-40B4-BE49-F238E27FC236}">
                  <a16:creationId xmlns:a16="http://schemas.microsoft.com/office/drawing/2014/main" id="{49B87A6C-1AA0-BA47-9FE2-BE53D0E1ACAF}"/>
                </a:ext>
              </a:extLst>
            </p:cNvPr>
            <p:cNvSpPr>
              <a:spLocks/>
            </p:cNvSpPr>
            <p:nvPr/>
          </p:nvSpPr>
          <p:spPr bwMode="auto">
            <a:xfrm>
              <a:off x="5165835" y="1588874"/>
              <a:ext cx="307527" cy="151469"/>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66" name="Oval 265">
              <a:extLst>
                <a:ext uri="{FF2B5EF4-FFF2-40B4-BE49-F238E27FC236}">
                  <a16:creationId xmlns:a16="http://schemas.microsoft.com/office/drawing/2014/main" id="{B0D6C747-8C38-D24E-A07A-4E93766FA6C6}"/>
                </a:ext>
              </a:extLst>
            </p:cNvPr>
            <p:cNvSpPr>
              <a:spLocks noChangeArrowheads="1"/>
            </p:cNvSpPr>
            <p:nvPr/>
          </p:nvSpPr>
          <p:spPr bwMode="auto">
            <a:xfrm>
              <a:off x="5371235" y="1525761"/>
              <a:ext cx="51636" cy="50489"/>
            </a:xfrm>
            <a:prstGeom prst="ellipse">
              <a:avLst/>
            </a:prstGeom>
            <a:noFill/>
            <a:ln w="190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sp>
        <p:nvSpPr>
          <p:cNvPr id="267" name="Freeform 266">
            <a:extLst>
              <a:ext uri="{FF2B5EF4-FFF2-40B4-BE49-F238E27FC236}">
                <a16:creationId xmlns:a16="http://schemas.microsoft.com/office/drawing/2014/main" id="{53691B6C-2CD4-B647-86C6-10876EC921E5}"/>
              </a:ext>
            </a:extLst>
          </p:cNvPr>
          <p:cNvSpPr/>
          <p:nvPr/>
        </p:nvSpPr>
        <p:spPr bwMode="auto">
          <a:xfrm>
            <a:off x="9051660" y="1479368"/>
            <a:ext cx="326948" cy="269503"/>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nvGrpSpPr>
          <p:cNvPr id="268" name="Group 267">
            <a:extLst>
              <a:ext uri="{FF2B5EF4-FFF2-40B4-BE49-F238E27FC236}">
                <a16:creationId xmlns:a16="http://schemas.microsoft.com/office/drawing/2014/main" id="{2343C6F3-99A1-DA4F-BBDF-81B80D239FA0}"/>
              </a:ext>
            </a:extLst>
          </p:cNvPr>
          <p:cNvGrpSpPr/>
          <p:nvPr/>
        </p:nvGrpSpPr>
        <p:grpSpPr>
          <a:xfrm>
            <a:off x="3303838" y="1414451"/>
            <a:ext cx="319070" cy="399338"/>
            <a:chOff x="2541581" y="1414451"/>
            <a:chExt cx="319070" cy="399338"/>
          </a:xfrm>
        </p:grpSpPr>
        <p:grpSp>
          <p:nvGrpSpPr>
            <p:cNvPr id="269" name="Group 268">
              <a:extLst>
                <a:ext uri="{FF2B5EF4-FFF2-40B4-BE49-F238E27FC236}">
                  <a16:creationId xmlns:a16="http://schemas.microsoft.com/office/drawing/2014/main" id="{4039663A-2273-604D-BD34-CA58100C5973}"/>
                </a:ext>
              </a:extLst>
            </p:cNvPr>
            <p:cNvGrpSpPr/>
            <p:nvPr/>
          </p:nvGrpSpPr>
          <p:grpSpPr>
            <a:xfrm>
              <a:off x="2575071" y="1484698"/>
              <a:ext cx="285580" cy="329091"/>
              <a:chOff x="6498112" y="3330497"/>
              <a:chExt cx="1259085" cy="1450900"/>
            </a:xfrm>
          </p:grpSpPr>
          <p:sp>
            <p:nvSpPr>
              <p:cNvPr id="271" name="Oval 8">
                <a:extLst>
                  <a:ext uri="{FF2B5EF4-FFF2-40B4-BE49-F238E27FC236}">
                    <a16:creationId xmlns:a16="http://schemas.microsoft.com/office/drawing/2014/main" id="{7FAA367E-14B6-D647-ADD5-60852D2463AA}"/>
                  </a:ext>
                </a:extLst>
              </p:cNvPr>
              <p:cNvSpPr>
                <a:spLocks noChangeArrowheads="1"/>
              </p:cNvSpPr>
              <p:nvPr/>
            </p:nvSpPr>
            <p:spPr bwMode="auto">
              <a:xfrm>
                <a:off x="7243234" y="3330497"/>
                <a:ext cx="472157" cy="459861"/>
              </a:xfrm>
              <a:prstGeom prst="ellipse">
                <a:avLst/>
              </a:pr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72" name="Oval 9">
                <a:extLst>
                  <a:ext uri="{FF2B5EF4-FFF2-40B4-BE49-F238E27FC236}">
                    <a16:creationId xmlns:a16="http://schemas.microsoft.com/office/drawing/2014/main" id="{995F989F-2B66-1344-A23F-DCDEE3B6703A}"/>
                  </a:ext>
                </a:extLst>
              </p:cNvPr>
              <p:cNvSpPr>
                <a:spLocks noChangeArrowheads="1"/>
              </p:cNvSpPr>
              <p:nvPr/>
            </p:nvSpPr>
            <p:spPr bwMode="auto">
              <a:xfrm>
                <a:off x="6611233" y="3790359"/>
                <a:ext cx="572982" cy="575442"/>
              </a:xfrm>
              <a:prstGeom prst="ellipse">
                <a:avLst/>
              </a:pr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73" name="Freeform 12">
                <a:extLst>
                  <a:ext uri="{FF2B5EF4-FFF2-40B4-BE49-F238E27FC236}">
                    <a16:creationId xmlns:a16="http://schemas.microsoft.com/office/drawing/2014/main" id="{43D5486A-5A69-AD4B-9548-7421C3AA8F07}"/>
                  </a:ext>
                </a:extLst>
              </p:cNvPr>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74" name="Freeform 13">
                <a:extLst>
                  <a:ext uri="{FF2B5EF4-FFF2-40B4-BE49-F238E27FC236}">
                    <a16:creationId xmlns:a16="http://schemas.microsoft.com/office/drawing/2014/main" id="{B28DFBEF-AABB-1947-B5BC-01656B971401}"/>
                  </a:ext>
                </a:extLst>
              </p:cNvPr>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sp>
          <p:nvSpPr>
            <p:cNvPr id="270" name="Freeform: Shape 168">
              <a:extLst>
                <a:ext uri="{FF2B5EF4-FFF2-40B4-BE49-F238E27FC236}">
                  <a16:creationId xmlns:a16="http://schemas.microsoft.com/office/drawing/2014/main" id="{B0A44FF8-1F0E-7047-A510-FFDCECA44938}"/>
                </a:ext>
              </a:extLst>
            </p:cNvPr>
            <p:cNvSpPr>
              <a:spLocks/>
            </p:cNvSpPr>
            <p:nvPr/>
          </p:nvSpPr>
          <p:spPr bwMode="auto">
            <a:xfrm flipH="1">
              <a:off x="2541581" y="1414451"/>
              <a:ext cx="153027" cy="128842"/>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905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grpSp>
        <p:nvGrpSpPr>
          <p:cNvPr id="275" name="Group 274">
            <a:extLst>
              <a:ext uri="{FF2B5EF4-FFF2-40B4-BE49-F238E27FC236}">
                <a16:creationId xmlns:a16="http://schemas.microsoft.com/office/drawing/2014/main" id="{E96B126D-2090-9648-A028-9C11BB4BE498}"/>
              </a:ext>
            </a:extLst>
          </p:cNvPr>
          <p:cNvGrpSpPr/>
          <p:nvPr/>
        </p:nvGrpSpPr>
        <p:grpSpPr>
          <a:xfrm rot="2348880">
            <a:off x="11147347" y="1446599"/>
            <a:ext cx="221619" cy="114550"/>
            <a:chOff x="2946400" y="1075143"/>
            <a:chExt cx="6491514" cy="3355305"/>
          </a:xfrm>
        </p:grpSpPr>
        <p:sp>
          <p:nvSpPr>
            <p:cNvPr id="276" name="Freeform: Shape 70">
              <a:extLst>
                <a:ext uri="{FF2B5EF4-FFF2-40B4-BE49-F238E27FC236}">
                  <a16:creationId xmlns:a16="http://schemas.microsoft.com/office/drawing/2014/main" id="{CDDBD400-6F72-5548-9CF4-C84BED033D95}"/>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sp>
          <p:nvSpPr>
            <p:cNvPr id="277" name="Freeform: Shape 71">
              <a:extLst>
                <a:ext uri="{FF2B5EF4-FFF2-40B4-BE49-F238E27FC236}">
                  <a16:creationId xmlns:a16="http://schemas.microsoft.com/office/drawing/2014/main" id="{B07C70AB-C773-0546-9710-996FB1EA4549}"/>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sp>
          <p:nvSpPr>
            <p:cNvPr id="278" name="Freeform: Shape 72">
              <a:extLst>
                <a:ext uri="{FF2B5EF4-FFF2-40B4-BE49-F238E27FC236}">
                  <a16:creationId xmlns:a16="http://schemas.microsoft.com/office/drawing/2014/main" id="{3B24C021-4040-014A-8396-4C1EAF3705EE}"/>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grpSp>
      <p:sp>
        <p:nvSpPr>
          <p:cNvPr id="279" name="Freeform 5">
            <a:extLst>
              <a:ext uri="{FF2B5EF4-FFF2-40B4-BE49-F238E27FC236}">
                <a16:creationId xmlns:a16="http://schemas.microsoft.com/office/drawing/2014/main" id="{4B9ABE6A-C03E-6F4E-B9E3-C5DF0F8CDEA0}"/>
              </a:ext>
            </a:extLst>
          </p:cNvPr>
          <p:cNvSpPr>
            <a:spLocks noEditPoints="1"/>
          </p:cNvSpPr>
          <p:nvPr/>
        </p:nvSpPr>
        <p:spPr bwMode="auto">
          <a:xfrm>
            <a:off x="10959542" y="1565106"/>
            <a:ext cx="359915" cy="216534"/>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905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mj-lt"/>
              <a:ea typeface="+mn-ea"/>
              <a:cs typeface="+mn-cs"/>
            </a:endParaRPr>
          </a:p>
        </p:txBody>
      </p:sp>
      <p:sp>
        <p:nvSpPr>
          <p:cNvPr id="280" name="Right Bracket 279">
            <a:extLst>
              <a:ext uri="{FF2B5EF4-FFF2-40B4-BE49-F238E27FC236}">
                <a16:creationId xmlns:a16="http://schemas.microsoft.com/office/drawing/2014/main" id="{FD2FF3DF-9C5D-2641-A2A7-5F0408263C8E}"/>
              </a:ext>
            </a:extLst>
          </p:cNvPr>
          <p:cNvSpPr/>
          <p:nvPr/>
        </p:nvSpPr>
        <p:spPr>
          <a:xfrm rot="5400000" flipV="1">
            <a:off x="6032856" y="-3667902"/>
            <a:ext cx="123178" cy="11336040"/>
          </a:xfrm>
          <a:prstGeom prst="rightBracket">
            <a:avLst/>
          </a:prstGeom>
          <a:ln w="1905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cxnSp>
        <p:nvCxnSpPr>
          <p:cNvPr id="281" name="Straight Arrow Connector 280">
            <a:extLst>
              <a:ext uri="{FF2B5EF4-FFF2-40B4-BE49-F238E27FC236}">
                <a16:creationId xmlns:a16="http://schemas.microsoft.com/office/drawing/2014/main" id="{B57CD1C3-750A-2745-AF34-480ECB47FBB6}"/>
              </a:ext>
            </a:extLst>
          </p:cNvPr>
          <p:cNvCxnSpPr/>
          <p:nvPr/>
        </p:nvCxnSpPr>
        <p:spPr>
          <a:xfrm rot="5400000">
            <a:off x="6024736" y="2142787"/>
            <a:ext cx="139419" cy="0"/>
          </a:xfrm>
          <a:prstGeom prst="straightConnector1">
            <a:avLst/>
          </a:prstGeom>
          <a:ln w="19050">
            <a:solidFill>
              <a:schemeClr val="tx2"/>
            </a:solidFill>
            <a:prstDash val="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82" name="Rectangle 281">
            <a:extLst>
              <a:ext uri="{FF2B5EF4-FFF2-40B4-BE49-F238E27FC236}">
                <a16:creationId xmlns:a16="http://schemas.microsoft.com/office/drawing/2014/main" id="{D31805CD-4560-D343-8ECA-1F6914582D64}"/>
              </a:ext>
            </a:extLst>
          </p:cNvPr>
          <p:cNvSpPr/>
          <p:nvPr/>
        </p:nvSpPr>
        <p:spPr>
          <a:xfrm>
            <a:off x="9000624" y="5551497"/>
            <a:ext cx="2257532"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Security and performance</a:t>
            </a:r>
          </a:p>
        </p:txBody>
      </p:sp>
      <p:sp>
        <p:nvSpPr>
          <p:cNvPr id="283" name="Rectangle 282">
            <a:extLst>
              <a:ext uri="{FF2B5EF4-FFF2-40B4-BE49-F238E27FC236}">
                <a16:creationId xmlns:a16="http://schemas.microsoft.com/office/drawing/2014/main" id="{5E39984E-8D7A-104D-92C1-9C39F5364698}"/>
              </a:ext>
            </a:extLst>
          </p:cNvPr>
          <p:cNvSpPr/>
          <p:nvPr/>
        </p:nvSpPr>
        <p:spPr>
          <a:xfrm>
            <a:off x="4868636" y="5551497"/>
            <a:ext cx="2687476"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Flexibility of choice</a:t>
            </a:r>
          </a:p>
        </p:txBody>
      </p:sp>
      <p:sp>
        <p:nvSpPr>
          <p:cNvPr id="284" name="Rectangle 283">
            <a:extLst>
              <a:ext uri="{FF2B5EF4-FFF2-40B4-BE49-F238E27FC236}">
                <a16:creationId xmlns:a16="http://schemas.microsoft.com/office/drawing/2014/main" id="{0E34EF26-73F8-1046-98FD-528FD7191C88}"/>
              </a:ext>
            </a:extLst>
          </p:cNvPr>
          <p:cNvSpPr/>
          <p:nvPr/>
        </p:nvSpPr>
        <p:spPr>
          <a:xfrm>
            <a:off x="1015038" y="5551497"/>
            <a:ext cx="2580450"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Reason over any data, anywhere</a:t>
            </a:r>
          </a:p>
        </p:txBody>
      </p:sp>
      <p:cxnSp>
        <p:nvCxnSpPr>
          <p:cNvPr id="285" name="Straight Connector 284">
            <a:extLst>
              <a:ext uri="{FF2B5EF4-FFF2-40B4-BE49-F238E27FC236}">
                <a16:creationId xmlns:a16="http://schemas.microsoft.com/office/drawing/2014/main" id="{DC24D460-4D59-6D4E-9ABE-2D6F2CB09FD0}"/>
              </a:ext>
            </a:extLst>
          </p:cNvPr>
          <p:cNvCxnSpPr>
            <a:cxnSpLocks/>
          </p:cNvCxnSpPr>
          <p:nvPr/>
        </p:nvCxnSpPr>
        <p:spPr>
          <a:xfrm>
            <a:off x="426424" y="5659759"/>
            <a:ext cx="1133856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6" name="Rectangle 285">
            <a:extLst>
              <a:ext uri="{FF2B5EF4-FFF2-40B4-BE49-F238E27FC236}">
                <a16:creationId xmlns:a16="http://schemas.microsoft.com/office/drawing/2014/main" id="{70686F45-579B-4EF3-A08E-F2733C38CA25}"/>
              </a:ext>
            </a:extLst>
          </p:cNvPr>
          <p:cNvSpPr/>
          <p:nvPr/>
        </p:nvSpPr>
        <p:spPr>
          <a:xfrm>
            <a:off x="8935395" y="1835346"/>
            <a:ext cx="535648"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Social</a:t>
            </a:r>
          </a:p>
        </p:txBody>
      </p:sp>
      <p:sp>
        <p:nvSpPr>
          <p:cNvPr id="287" name="Rectangle 286">
            <a:extLst>
              <a:ext uri="{FF2B5EF4-FFF2-40B4-BE49-F238E27FC236}">
                <a16:creationId xmlns:a16="http://schemas.microsoft.com/office/drawing/2014/main" id="{D24316A2-A5F7-4655-9C06-484BE956C59B}"/>
              </a:ext>
            </a:extLst>
          </p:cNvPr>
          <p:cNvSpPr/>
          <p:nvPr/>
        </p:nvSpPr>
        <p:spPr>
          <a:xfrm>
            <a:off x="1334804" y="1835346"/>
            <a:ext cx="421851"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LOB</a:t>
            </a:r>
          </a:p>
        </p:txBody>
      </p:sp>
      <p:sp>
        <p:nvSpPr>
          <p:cNvPr id="288" name="Rectangle 287">
            <a:extLst>
              <a:ext uri="{FF2B5EF4-FFF2-40B4-BE49-F238E27FC236}">
                <a16:creationId xmlns:a16="http://schemas.microsoft.com/office/drawing/2014/main" id="{3EA218CD-5173-4F85-A93F-55876FEA345F}"/>
              </a:ext>
            </a:extLst>
          </p:cNvPr>
          <p:cNvSpPr/>
          <p:nvPr/>
        </p:nvSpPr>
        <p:spPr>
          <a:xfrm>
            <a:off x="5138446" y="1835346"/>
            <a:ext cx="547907"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Graph</a:t>
            </a:r>
          </a:p>
        </p:txBody>
      </p:sp>
      <p:sp>
        <p:nvSpPr>
          <p:cNvPr id="289" name="Rectangle 288">
            <a:extLst>
              <a:ext uri="{FF2B5EF4-FFF2-40B4-BE49-F238E27FC236}">
                <a16:creationId xmlns:a16="http://schemas.microsoft.com/office/drawing/2014/main" id="{3122D001-7F9F-49E8-9335-E191F9143474}"/>
              </a:ext>
            </a:extLst>
          </p:cNvPr>
          <p:cNvSpPr/>
          <p:nvPr/>
        </p:nvSpPr>
        <p:spPr>
          <a:xfrm>
            <a:off x="10953157" y="1835346"/>
            <a:ext cx="370231"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IoT</a:t>
            </a:r>
          </a:p>
        </p:txBody>
      </p:sp>
      <p:sp>
        <p:nvSpPr>
          <p:cNvPr id="290" name="Rectangle 289">
            <a:extLst>
              <a:ext uri="{FF2B5EF4-FFF2-40B4-BE49-F238E27FC236}">
                <a16:creationId xmlns:a16="http://schemas.microsoft.com/office/drawing/2014/main" id="{DF9217B4-CD4A-4D92-A878-60658CB95801}"/>
              </a:ext>
            </a:extLst>
          </p:cNvPr>
          <p:cNvSpPr/>
          <p:nvPr/>
        </p:nvSpPr>
        <p:spPr>
          <a:xfrm>
            <a:off x="7057862" y="1835346"/>
            <a:ext cx="543098"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Image</a:t>
            </a:r>
          </a:p>
        </p:txBody>
      </p:sp>
      <p:sp>
        <p:nvSpPr>
          <p:cNvPr id="291" name="Rectangle 290">
            <a:extLst>
              <a:ext uri="{FF2B5EF4-FFF2-40B4-BE49-F238E27FC236}">
                <a16:creationId xmlns:a16="http://schemas.microsoft.com/office/drawing/2014/main" id="{09BE50DF-7664-4822-A765-3E6320AF100C}"/>
              </a:ext>
            </a:extLst>
          </p:cNvPr>
          <p:cNvSpPr/>
          <p:nvPr/>
        </p:nvSpPr>
        <p:spPr>
          <a:xfrm>
            <a:off x="3220870" y="1835346"/>
            <a:ext cx="460317"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CRM</a:t>
            </a:r>
          </a:p>
        </p:txBody>
      </p:sp>
    </p:spTree>
    <p:custDataLst>
      <p:tags r:id="rId1"/>
    </p:custDataLst>
    <p:extLst>
      <p:ext uri="{BB962C8B-B14F-4D97-AF65-F5344CB8AC3E}">
        <p14:creationId xmlns:p14="http://schemas.microsoft.com/office/powerpoint/2010/main" val="4254980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E Readiness Template">
  <a:themeElements>
    <a:clrScheme name="Custom 117">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3.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7.xml><?xml version="1.0" encoding="utf-8"?>
<a:theme xmlns:a="http://schemas.openxmlformats.org/drawingml/2006/main" name="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8.xml><?xml version="1.0" encoding="utf-8"?>
<a:theme xmlns:a="http://schemas.openxmlformats.org/drawingml/2006/main" name="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9.xml><?xml version="1.0" encoding="utf-8"?>
<a:theme xmlns:a="http://schemas.openxmlformats.org/drawingml/2006/main" name="2_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bg1">
              <a:lumMod val="50000"/>
            </a:schemeClr>
          </a:solidFill>
          <a:miter lim="800000"/>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38" ma:contentTypeDescription="" ma:contentTypeScope="" ma:versionID="15a2df0c2c3d7f63d9aedbf9417a6b41">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c66f5bec3146d45ee3b8690ea12a3376"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GenericText2" minOccurs="0"/>
                <xsd:element ref="ns2:GenericHTML1" minOccurs="0"/>
                <xsd:element ref="ns2:FolderExtensions"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Coowner"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ParentID1" minOccurs="0"/>
                <xsd:element ref="ns4:dkll" minOccurs="0"/>
                <xsd:element ref="ns4:Update_x0020_Expiration_x0020_Date_x0020_For_x0020_Docset" minOccurs="0"/>
                <xsd:element ref="ns1:_dlc_Exempt" minOccurs="0"/>
                <xsd:element ref="ns1:_dlc_ExpireDateSaved" minOccurs="0"/>
                <xsd:element ref="ns1:_dlc_ExpireDate" minOccurs="0"/>
                <xsd:element ref="ns4:lbla" minOccurs="0"/>
                <xsd:element ref="ns4:MediaServiceOCR"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10"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4" nillable="true" ma:displayName="Rating (0-5)" ma:decimals="2" ma:description="Average value of all the ratings that have been submitted" ma:internalName="AverageRating" ma:readOnly="true">
      <xsd:simpleType>
        <xsd:restriction base="dms:Number"/>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PublishingExpirationDate" ma:index="18"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6" nillable="true" ma:displayName="Expiration" ma:format="DateOnly" ma:internalName="Expire_x0020_Review" ma:readOnly="false">
      <xsd:simpleType>
        <xsd:restriction base="dms:DateTime"/>
      </xsd:simpleType>
    </xsd:element>
    <xsd:element name="Thumbnail1" ma:index="11"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0" nillable="true" ma:displayName="ContentID" ma:indexed="true" ma:internalName="ContentID" ma:readOnly="false">
      <xsd:simpleType>
        <xsd:restriction base="dms:Text">
          <xsd:maxLength value="255"/>
        </xsd:restriction>
      </xsd:simpleType>
    </xsd:element>
    <xsd:element name="Blog_x0020_Name" ma:index="21" nillable="true" ma:displayName="Blog Name" ma:description="Title of an Infopedia Blog" ma:internalName="Blog_x0020_Name">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FolderExtensions" ma:index="38" nillable="true" ma:displayName="Folder Extensions" ma:description="On-DocSet sub folder to support inactive documents views." ma:internalName="FolderExtensions">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Coowner" ma:index="67"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ParentID1" ma:index="74" nillable="true" ma:displayName="ParentID" ma:description="Used to maintain the parent-child relationship within Document Set and Documents" ma:indexed="true" ma:internalName="ParentID1">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xsd:simpleType>
        <xsd:restriction base="dms:DateTime"/>
      </xsd:simpleType>
    </xsd:element>
    <xsd:element name="ApplyWorkflowRules" ma:index="19"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dkll" ma:index="75" nillable="true" ma:displayName="SMSG Topics" ma:internalName="dkll">
      <xsd:simpleType>
        <xsd:restriction base="dms:Text"/>
      </xsd:simpleType>
    </xsd:element>
    <xsd:element name="Update_x0020_Expiration_x0020_Date_x0020_For_x0020_Docset" ma:index="76"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80"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element name="MediaServiceAutoKeyPoints" ma:index="84" nillable="true" ma:displayName="MediaServiceAutoKeyPoints" ma:hidden="true" ma:internalName="MediaServiceAutoKeyPoints" ma:readOnly="true">
      <xsd:simpleType>
        <xsd:restriction base="dms:Note"/>
      </xsd:simpleType>
    </xsd:element>
    <xsd:element name="MediaServiceKeyPoints" ma:index="85"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6.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Technical scenario presentation that details technical capabilities including performance, reference architecture and implementation considerations.
</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technical presentations</TermName>
          <TermId xmlns="http://schemas.microsoft.com/office/infopath/2007/PartnerControls">83a894cf-702b-47fc-aba5-41bd10dc1e75</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Melanie Gass</DisplayName>
        <AccountId>146091</AccountId>
        <AccountType/>
      </UserInfo>
    </Owner>
    <PublishDate xmlns="230E9DF3-BE65-4C73-A93B-D1236EBD677E">2018-07-13T07:00:00+00:00</PublishDate>
    <GenericHTML1 xmlns="230e9df3-be65-4c73-a93b-d1236ebd677e" xsi:nil="true"/>
    <k21a64daf20d4502b2796a1c6b8ce6c8 xmlns="230e9df3-be65-4c73-a93b-d1236ebd677e">
      <Terms xmlns="http://schemas.microsoft.com/office/infopath/2007/PartnerControls"/>
    </k21a64daf20d4502b2796a1c6b8ce6c8>
    <lbla xmlns="b3bc04a5-d503-43b1-b98c-a8cf663329d9">
      <UserInfo>
        <DisplayName/>
        <AccountId xsi:nil="true"/>
        <AccountType/>
      </UserInfo>
    </lbla>
    <Expire_x0020_Review xmlns="230e9df3-be65-4c73-a93b-d1236ebd677e">2019-07-31T07:00:00+00:00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Intelligent Cloud Marketing Group</TermName>
          <TermId xmlns="http://schemas.microsoft.com/office/infopath/2007/PartnerControls">4f75e184-e5aa-4234-a07f-b032d60df254</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Info xmlns="http://schemas.microsoft.com/office/infopath/2007/PartnerControls">
          <TermName xmlns="http://schemas.microsoft.com/office/infopath/2007/PartnerControls">ICB PST Domain</TermName>
          <TermId xmlns="http://schemas.microsoft.com/office/infopath/2007/PartnerControls">f7f86ece-0ca0-48d7-99cb-d6c97e732478</TermId>
        </TermInfo>
      </Terms>
    </eb54ac91059940029a3cc8a4ff5af673>
    <PublishingPageContent xmlns="http://schemas.microsoft.com/sharepoint/v3" xsi:nil="true"/>
    <ContentID xmlns="230e9df3-be65-4c73-a93b-d1236ebd677e" xsi:nil="true"/>
    <Coowner xmlns="230e9df3-be65-4c73-a93b-d1236ebd677e">
      <UserInfo>
        <DisplayName>i:0#.f|membership|v-caicha@microsoft.com</DisplayName>
        <AccountId>637</AccountId>
        <AccountType/>
      </UserInfo>
      <UserInfo>
        <DisplayName>i:0#.f|membership|v-anmarv@microsoft.com</DisplayName>
        <AccountId>45</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300</TermName>
          <TermId xmlns="http://schemas.microsoft.com/office/infopath/2007/PartnerControls">6a5f978f-2506-442d-86c2-7f294468d8c9</TermId>
        </TermInfo>
      </Term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Data and AI</TermName>
          <TermId xmlns="http://schemas.microsoft.com/office/infopath/2007/PartnerControls">60d86926-9fc6-4873-ad19-e15bf82160d7</TermId>
        </TermInfo>
        <TermInfo xmlns="http://schemas.microsoft.com/office/infopath/2007/PartnerControls">
          <TermName xmlns="http://schemas.microsoft.com/office/infopath/2007/PartnerControls">Data Estate Modernization</TermName>
          <TermId xmlns="http://schemas.microsoft.com/office/infopath/2007/PartnerControls">10c01ab9-9059-474b-9bc2-783aaa897ac3</TermId>
        </TermInfo>
      </Terms>
    </i0d941ee1e744ffea7aeee9924c91cbb>
    <RoutingRuleDescription xmlns="http://schemas.microsoft.com/sharepoint/v3" xsi:nil="true"/>
    <PublishingExpirationDate xmlns="http://schemas.microsoft.com/sharepoint/v3" xsi:nil="true"/>
    <ga0c0bf70a6644469c61b3efa7025301 xmlns="230e9df3-be65-4c73-a93b-d1236ebd677e">
      <Terms xmlns="http://schemas.microsoft.com/office/infopath/2007/PartnerControls"/>
    </ga0c0bf70a6644469c61b3efa7025301>
    <dkll xmlns="b3bc04a5-d503-43b1-b98c-a8cf663329d9"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ermInfo xmlns="http://schemas.microsoft.com/office/infopath/2007/PartnerControls">
          <TermName xmlns="http://schemas.microsoft.com/office/infopath/2007/PartnerControls">Scenario</TermName>
          <TermId xmlns="http://schemas.microsoft.com/office/infopath/2007/PartnerControls">00000000-0000-0000-0000-000000000000</TermId>
        </TermInfo>
        <TermInfo xmlns="http://schemas.microsoft.com/office/infopath/2007/PartnerControls">
          <TermName xmlns="http://schemas.microsoft.com/office/infopath/2007/PartnerControls">modern data warehouse</TermName>
          <TermId xmlns="http://schemas.microsoft.com/office/infopath/2007/PartnerControls">00000000-0000-0000-0000-000000000000</TermId>
        </TermInfo>
      </Term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2558</Value>
      <Value>14</Value>
      <Value>2325</Value>
      <Value>1449</Value>
      <Value>435</Value>
      <Value>42</Value>
      <Value>2554</Value>
      <Value>21</Value>
      <Value>2553</Value>
      <Value>2721</Value>
      <Value>2482</Value>
    </TaxCatchAll>
    <Update_x0020_Expiration_x0020_Date_x0020_For_x0020_Docset xmlns="b3bc04a5-d503-43b1-b98c-a8cf663329d9">
      <Url xsi:nil="true"/>
      <Description xsi:nil="true"/>
    </Update_x0020_Expiration_x0020_Date_x0020_For_x0020_Docset>
    <mb88723863e1404388ba3733387d48df xmlns="230e9df3-be65-4c73-a93b-d1236ebd677e">
      <Terms xmlns="http://schemas.microsoft.com/office/infopath/2007/PartnerControls"/>
    </mb88723863e1404388ba3733387d48df>
    <ParentID1 xmlns="230e9df3-be65-4c73-a93b-d1236ebd677e">G01KC-1-36798</ParentID1>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Fiscal Year 2019</TermName>
          <TermId xmlns="http://schemas.microsoft.com/office/infopath/2007/PartnerControls">37cfb2d9-82d6-4aee-ad7b-3dc8286123ca</TermId>
        </TermInfo>
      </Terms>
    </m6c7b4717b6346e6a075a59dd47eac69>
    <_dlc_DocId xmlns="230e9df3-be65-4c73-a93b-d1236ebd677e">G01KC-99682991-37046</_dlc_DocId>
    <_dlc_ExpireDateSaved xmlns="http://schemas.microsoft.com/sharepoint/v3" xsi:nil="true"/>
    <_dlc_DocIdUrl xmlns="230e9df3-be65-4c73-a93b-d1236ebd677e">
      <Url>https://microsoft.sharepoint.com/sites/Infopedia_G01KC/_layouts/15/DocIdRedir.aspx?ID=G01KC-99682991-37046</Url>
      <Description>G01KC-99682991-37046</Description>
    </_dlc_DocIdUrl>
    <_dlc_ExpireDate xmlns="http://schemas.microsoft.com/sharepoint/v3">2019-07-31T07:00:00+00:00</_dlc_ExpireDate>
    <MediaServiceKeyPoints xmlns="b3bc04a5-d503-43b1-b98c-a8cf663329d9" xsi:nil="true"/>
  </documentManagement>
</p:properties>
</file>

<file path=customXml/itemProps1.xml><?xml version="1.0" encoding="utf-8"?>
<ds:datastoreItem xmlns:ds="http://schemas.openxmlformats.org/officeDocument/2006/customXml" ds:itemID="{E47DAF25-DD53-4534-B880-CFEBB232DB5B}">
  <ds:schemaRefs>
    <ds:schemaRef ds:uri="http://schemas.microsoft.com/sharepoint/v3/contenttype/forms"/>
  </ds:schemaRefs>
</ds:datastoreItem>
</file>

<file path=customXml/itemProps2.xml><?xml version="1.0" encoding="utf-8"?>
<ds:datastoreItem xmlns:ds="http://schemas.openxmlformats.org/officeDocument/2006/customXml" ds:itemID="{82929533-09AC-4974-A256-0BE2D85F8D8F}">
  <ds:schemaRefs>
    <ds:schemaRef ds:uri="office.server.policy"/>
  </ds:schemaRefs>
</ds:datastoreItem>
</file>

<file path=customXml/itemProps3.xml><?xml version="1.0" encoding="utf-8"?>
<ds:datastoreItem xmlns:ds="http://schemas.openxmlformats.org/officeDocument/2006/customXml" ds:itemID="{562B480C-E0E3-4DFD-8F13-C8A75D83F9F4}">
  <ds:schemaRefs>
    <ds:schemaRef ds:uri="http://schemas.microsoft.com/sharepoint/events"/>
  </ds:schemaRefs>
</ds:datastoreItem>
</file>

<file path=customXml/itemProps4.xml><?xml version="1.0" encoding="utf-8"?>
<ds:datastoreItem xmlns:ds="http://schemas.openxmlformats.org/officeDocument/2006/customXml" ds:itemID="{2C5DF0DC-868F-4A02-AD43-D1CA7C49B6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DEFF9829-3BBE-450B-B045-D86505F326E8}">
  <ds:schemaRefs>
    <ds:schemaRef ds:uri="Microsoft.SharePoint.Taxonomy.ContentTypeSync"/>
  </ds:schemaRefs>
</ds:datastoreItem>
</file>

<file path=customXml/itemProps6.xml><?xml version="1.0" encoding="utf-8"?>
<ds:datastoreItem xmlns:ds="http://schemas.openxmlformats.org/officeDocument/2006/customXml" ds:itemID="{C968287B-00F0-4991-A6A2-3D0B74D3B808}">
  <ds:schemaRefs>
    <ds:schemaRef ds:uri="http://schemas.microsoft.com/office/2006/documentManagement/types"/>
    <ds:schemaRef ds:uri="http://schemas.microsoft.com/office/infopath/2007/PartnerControls"/>
    <ds:schemaRef ds:uri="230e9df3-be65-4c73-a93b-d1236ebd677e"/>
    <ds:schemaRef ds:uri="http://purl.org/dc/dcmitype/"/>
    <ds:schemaRef ds:uri="http://www.w3.org/XML/1998/namespace"/>
    <ds:schemaRef ds:uri="http://purl.org/dc/terms/"/>
    <ds:schemaRef ds:uri="http://schemas.microsoft.com/sharepoint/v3"/>
    <ds:schemaRef ds:uri="http://purl.org/dc/elements/1.1/"/>
    <ds:schemaRef ds:uri="http://schemas.openxmlformats.org/package/2006/metadata/core-properties"/>
    <ds:schemaRef ds:uri="b3bc04a5-d503-43b1-b98c-a8cf663329d9"/>
    <ds:schemaRef ds:uri="230E9DF3-BE65-4C73-A93B-D1236EBD677E"/>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11018</TotalTime>
  <Words>4501</Words>
  <Application>Microsoft Office PowerPoint</Application>
  <PresentationFormat>Widescreen</PresentationFormat>
  <Paragraphs>891</Paragraphs>
  <Slides>79</Slides>
  <Notes>44</Notes>
  <HiddenSlides>0</HiddenSlides>
  <MMClips>0</MMClips>
  <ScaleCrop>false</ScaleCrop>
  <HeadingPairs>
    <vt:vector size="6" baseType="variant">
      <vt:variant>
        <vt:lpstr>Fonts Used</vt:lpstr>
      </vt:variant>
      <vt:variant>
        <vt:i4>12</vt:i4>
      </vt:variant>
      <vt:variant>
        <vt:lpstr>Theme</vt:lpstr>
      </vt:variant>
      <vt:variant>
        <vt:i4>9</vt:i4>
      </vt:variant>
      <vt:variant>
        <vt:lpstr>Slide Titles</vt:lpstr>
      </vt:variant>
      <vt:variant>
        <vt:i4>79</vt:i4>
      </vt:variant>
    </vt:vector>
  </HeadingPairs>
  <TitlesOfParts>
    <vt:vector size="100" baseType="lpstr">
      <vt:lpstr>Arial</vt:lpstr>
      <vt:lpstr>Calibri</vt:lpstr>
      <vt:lpstr>Calibri Light</vt:lpstr>
      <vt:lpstr>Consolas</vt:lpstr>
      <vt:lpstr>Segoe UI</vt:lpstr>
      <vt:lpstr>Segoe UI Light</vt:lpstr>
      <vt:lpstr>Segoe UI Semibold</vt:lpstr>
      <vt:lpstr>Segoe UI Semibold (Headings)</vt:lpstr>
      <vt:lpstr>Segoe UI Semilight</vt:lpstr>
      <vt:lpstr>Source Sans Pro</vt:lpstr>
      <vt:lpstr>Source Sans Pro Light</vt:lpstr>
      <vt:lpstr>Wingdings</vt:lpstr>
      <vt:lpstr>C+E Readiness Template</vt:lpstr>
      <vt:lpstr>Azure PPT Template - 2018</vt:lpstr>
      <vt:lpstr>9-51027_Microsoft_Ready_Template</vt:lpstr>
      <vt:lpstr>1_WHITE TEMPLATE</vt:lpstr>
      <vt:lpstr>5-50203_Microsoft_Ignite_Template</vt:lpstr>
      <vt:lpstr>5-50109_Microsoft_Light_Template</vt:lpstr>
      <vt:lpstr>SMSG Readiness Master Template 16x9_MODIFIED</vt:lpstr>
      <vt:lpstr>WHITE TEMPLATE</vt:lpstr>
      <vt:lpstr>2_WHITE TEMPLATE</vt:lpstr>
      <vt:lpstr>Azure Data Platform End-to-End Implement a Modern Data Platform Architecture</vt:lpstr>
      <vt:lpstr>Begin with the end in mind</vt:lpstr>
      <vt:lpstr>Course Objectives</vt:lpstr>
      <vt:lpstr>Important Reminder</vt:lpstr>
      <vt:lpstr>Modern Data Platform Reference Architecture</vt:lpstr>
      <vt:lpstr>Lab Guide</vt:lpstr>
      <vt:lpstr>The modern data world out there</vt:lpstr>
      <vt:lpstr>I tried to understand it, but…</vt:lpstr>
      <vt:lpstr>The modern data estate</vt:lpstr>
      <vt:lpstr>The Microsoft offering</vt:lpstr>
      <vt:lpstr>The Azure data landscape</vt:lpstr>
      <vt:lpstr>Our job, pretty much</vt:lpstr>
      <vt:lpstr>Azure Data Architecture Guide</vt:lpstr>
      <vt:lpstr>Azure Architecture Solutions</vt:lpstr>
      <vt:lpstr>Modern Data Platform Solution Scenarios</vt:lpstr>
      <vt:lpstr>Modern Data Platform Concepts Part I</vt:lpstr>
      <vt:lpstr>IaaS vs PaaS vs SaaS</vt:lpstr>
      <vt:lpstr>What is a Data Warehouse?</vt:lpstr>
      <vt:lpstr>Modern Data Warehousing</vt:lpstr>
      <vt:lpstr>Modern data warehousing</vt:lpstr>
      <vt:lpstr>SQL Server and Azure SQL Database</vt:lpstr>
      <vt:lpstr>Modernize on premises with SQL Server 2019 https://docs.microsoft.com/en-us/sql/sql-server/sql-server-technical-documentation</vt:lpstr>
      <vt:lpstr>Azure SQL Database https://docs.microsoft.com/en-us/azure/sql-database/</vt:lpstr>
      <vt:lpstr>Azure Data Factory</vt:lpstr>
      <vt:lpstr>Azure Data Factory https://docs.microsoft.com/en-us/azure/data-factory/</vt:lpstr>
      <vt:lpstr>Azure SQL Data Warehouse</vt:lpstr>
      <vt:lpstr>Azure SQL Data Warehouse https://docs.microsoft.com/en-us/azure/sql-data-warehouse/</vt:lpstr>
      <vt:lpstr>Lab 1: Load data into Azure SQL Data Warehouse using Azure Data Factory Pipelines</vt:lpstr>
      <vt:lpstr>Lab 1</vt:lpstr>
      <vt:lpstr>Lab 1</vt:lpstr>
      <vt:lpstr>Modern Data Platform Concepts Part II</vt:lpstr>
      <vt:lpstr>What is a Data Lake?</vt:lpstr>
      <vt:lpstr>Data Warehouse or Data Lake?</vt:lpstr>
      <vt:lpstr>Data Lake Design Considerations</vt:lpstr>
      <vt:lpstr>Azure Data Lake Storage Gen2</vt:lpstr>
      <vt:lpstr>Azure Data Lake Storage Gen2 https://docs.microsoft.com/en-us/azure/storage/blobs/data-lake-storage-introduction</vt:lpstr>
      <vt:lpstr>Lab 2: Transform Big Data using Azure Data Factory and Azure SQL Data Warehouse</vt:lpstr>
      <vt:lpstr>Lab 2</vt:lpstr>
      <vt:lpstr>Lab 2</vt:lpstr>
      <vt:lpstr>Advanced Analytics</vt:lpstr>
      <vt:lpstr>Advanced analytics</vt:lpstr>
      <vt:lpstr>Modern Data Platform Concepts Part III</vt:lpstr>
      <vt:lpstr>Hadoop and Spark in Azure</vt:lpstr>
      <vt:lpstr>Apache Spark Value Proposition</vt:lpstr>
      <vt:lpstr>Azure Databricks</vt:lpstr>
      <vt:lpstr>Azure Databricks https://docs.microsoft.com/en-us/azure/azure-databricks/</vt:lpstr>
      <vt:lpstr>Azure Databricks</vt:lpstr>
      <vt:lpstr>Lab 3: Explore Big Data with Azure Databricks</vt:lpstr>
      <vt:lpstr>Lab 3</vt:lpstr>
      <vt:lpstr>Lab 3</vt:lpstr>
      <vt:lpstr>Modern Data Platform Concepts Part IV</vt:lpstr>
      <vt:lpstr>Artificial Intelligence</vt:lpstr>
      <vt:lpstr>What’s No-SQL?</vt:lpstr>
      <vt:lpstr>Microsoft AI</vt:lpstr>
      <vt:lpstr>The Microsoft AI platform: Azure &amp; AI</vt:lpstr>
      <vt:lpstr>PowerPoint Presentation</vt:lpstr>
      <vt:lpstr>PowerPoint Presentation</vt:lpstr>
      <vt:lpstr>PowerPoint Presentation</vt:lpstr>
      <vt:lpstr>PowerPoint Presentation</vt:lpstr>
      <vt:lpstr>Cosmos DB</vt:lpstr>
      <vt:lpstr>Azure Cosmos DB https://docs.microsoft.com/en-us/azure/cosmos-db/ </vt:lpstr>
      <vt:lpstr>Lab 4: Add AI to your Big Data Pipeline with Cognitive Services</vt:lpstr>
      <vt:lpstr>Lab 4</vt:lpstr>
      <vt:lpstr>Lab 4</vt:lpstr>
      <vt:lpstr>Real-time Analytics</vt:lpstr>
      <vt:lpstr>Real-time analytics</vt:lpstr>
      <vt:lpstr>Modern Data Platform Concepts Part V</vt:lpstr>
      <vt:lpstr>Unlocking Real-time Insights</vt:lpstr>
      <vt:lpstr>Streaming Use Cases</vt:lpstr>
      <vt:lpstr>Lambda (λ) Architecture</vt:lpstr>
      <vt:lpstr>Event Hubs</vt:lpstr>
      <vt:lpstr>Event Hubs https://docs.microsoft.com/en-us/azure/event-hubs/</vt:lpstr>
      <vt:lpstr>Stream Analytics</vt:lpstr>
      <vt:lpstr>Stream Analytics https://docs.microsoft.com/en-us/azure/stream-analytics/</vt:lpstr>
      <vt:lpstr>Lab 5: Ingest and Analyse real-time data with Event Hubs and Stream Analytics</vt:lpstr>
      <vt:lpstr>Lab 5</vt:lpstr>
      <vt:lpstr>Lab 5</vt:lpstr>
      <vt:lpstr>It’s all 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Data Warehouse Technical Pitch Deck</dc:title>
  <dc:creator>Nishant Thacker</dc:creator>
  <cp:keywords>modern data warehouse; Scenario</cp:keywords>
  <cp:lastModifiedBy>Fabio Braga</cp:lastModifiedBy>
  <cp:revision>74</cp:revision>
  <dcterms:created xsi:type="dcterms:W3CDTF">2018-06-29T19:42:31Z</dcterms:created>
  <dcterms:modified xsi:type="dcterms:W3CDTF">2019-07-17T10:59:37Z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nishanth@microsoft.com</vt:lpwstr>
  </property>
  <property fmtid="{D5CDD505-2E9C-101B-9397-08002B2CF9AE}" pid="5" name="MSIP_Label_f42aa342-8706-4288-bd11-ebb85995028c_SetDate">
    <vt:lpwstr>2018-06-29T19:46:41.5530556Z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0x0101000E4CB7077FEE4FF7AE86D4A500EEC780030016C849C62B10EB41ACA8C7EEDEF40BB20099ECF64382448D48A56095091C66B1A9</vt:lpwstr>
  </property>
  <property fmtid="{D5CDD505-2E9C-101B-9397-08002B2CF9AE}" pid="11" name="of67e5d4b76f4a9db8769983fda9cec0">
    <vt:lpwstr/>
  </property>
  <property fmtid="{D5CDD505-2E9C-101B-9397-08002B2CF9AE}" pid="12" name="NewsType">
    <vt:lpwstr/>
  </property>
  <property fmtid="{D5CDD505-2E9C-101B-9397-08002B2CF9AE}" pid="13" name="TaxKeyword">
    <vt:lpwstr>2482;#Scenario|88eefbf0-88ff-435b-89e8-8136e86bd1b2;#2721;#modern data warehouse|1eb5f52a-4e79-4113-92ed-6bbd255a6ef6</vt:lpwstr>
  </property>
  <property fmtid="{D5CDD505-2E9C-101B-9397-08002B2CF9AE}" pid="14" name="_dlc_policyId">
    <vt:lpwstr>0x0101000E4CB7077FEE4FF7AE86D4A500EEC780030016C849C62B10EB41ACA8C7EEDEF40BB20099ECF64382448D48A56095091C66B1A9|-661092312</vt:lpwstr>
  </property>
  <property fmtid="{D5CDD505-2E9C-101B-9397-08002B2CF9AE}" pid="15" name="Region">
    <vt:lpwstr/>
  </property>
  <property fmtid="{D5CDD505-2E9C-101B-9397-08002B2CF9AE}" pid="16" name="Confidentiality">
    <vt:lpwstr>14;#customer ready|8986c41d-21c5-4f8f-8a12-ea4625b46858</vt:lpwstr>
  </property>
  <property fmtid="{D5CDD505-2E9C-101B-9397-08002B2CF9AE}" pid="17" name="ItemType">
    <vt:lpwstr>435;#technical presentations|83a894cf-702b-47fc-aba5-41bd10dc1e75</vt:lpwstr>
  </property>
  <property fmtid="{D5CDD505-2E9C-101B-9397-08002B2CF9AE}" pid="18" name="MSProducts">
    <vt:lpwstr/>
  </property>
  <property fmtid="{D5CDD505-2E9C-101B-9397-08002B2CF9AE}" pid="19" name="Industries">
    <vt:lpwstr/>
  </property>
  <property fmtid="{D5CDD505-2E9C-101B-9397-08002B2CF9AE}" pid="20" name="Competitors">
    <vt:lpwstr/>
  </property>
  <property fmtid="{D5CDD505-2E9C-101B-9397-08002B2CF9AE}" pid="21" name="SMSGDomain">
    <vt:lpwstr>21;#Intelligent Cloud|adc2fe87-c79a-4ded-a449-3f86b954069d;#2553;#ICB PST Domain|f7f86ece-0ca0-48d7-99cb-d6c97e732478</vt:lpwstr>
  </property>
  <property fmtid="{D5CDD505-2E9C-101B-9397-08002B2CF9AE}" pid="22" name="ExperienceContentType">
    <vt:lpwstr/>
  </property>
  <property fmtid="{D5CDD505-2E9C-101B-9397-08002B2CF9AE}" pid="23" name="BusinessArchitecture">
    <vt:lpwstr>2325;#Data and AI|60d86926-9fc6-4873-ad19-e15bf82160d7;#2558;#Data Estate Modernization|10c01ab9-9059-474b-9bc2-783aaa897ac3</vt:lpwstr>
  </property>
  <property fmtid="{D5CDD505-2E9C-101B-9397-08002B2CF9AE}" pid="24" name="Products">
    <vt:lpwstr/>
  </property>
  <property fmtid="{D5CDD505-2E9C-101B-9397-08002B2CF9AE}" pid="25" name="l6f004f21209409da86a713c0f24627d">
    <vt:lpwstr/>
  </property>
  <property fmtid="{D5CDD505-2E9C-101B-9397-08002B2CF9AE}" pid="26" name="MSProductsTaxHTField0">
    <vt:lpwstr/>
  </property>
  <property fmtid="{D5CDD505-2E9C-101B-9397-08002B2CF9AE}" pid="27" name="Languages">
    <vt:lpwstr/>
  </property>
  <property fmtid="{D5CDD505-2E9C-101B-9397-08002B2CF9AE}" pid="28" name="e8080b0481964c759b2c36ae49591b31">
    <vt:lpwstr/>
  </property>
  <property fmtid="{D5CDD505-2E9C-101B-9397-08002B2CF9AE}" pid="29" name="_docset_NoMedatataSyncRequired">
    <vt:lpwstr>False</vt:lpwstr>
  </property>
  <property fmtid="{D5CDD505-2E9C-101B-9397-08002B2CF9AE}" pid="30" name="TechnicalLevel">
    <vt:lpwstr>1449;#300|6a5f978f-2506-442d-86c2-7f294468d8c9</vt:lpwstr>
  </property>
  <property fmtid="{D5CDD505-2E9C-101B-9397-08002B2CF9AE}" pid="31" name="Audiences">
    <vt:lpwstr/>
  </property>
  <property fmtid="{D5CDD505-2E9C-101B-9397-08002B2CF9AE}" pid="32" name="ldac8aee9d1f469e8cd8c3f8d6a615f2">
    <vt:lpwstr/>
  </property>
  <property fmtid="{D5CDD505-2E9C-101B-9397-08002B2CF9AE}" pid="33" name="EmployeeRole">
    <vt:lpwstr/>
  </property>
  <property fmtid="{D5CDD505-2E9C-101B-9397-08002B2CF9AE}" pid="34" name="NewsTopic">
    <vt:lpwstr/>
  </property>
  <property fmtid="{D5CDD505-2E9C-101B-9397-08002B2CF9AE}" pid="35" name="Roles">
    <vt:lpwstr/>
  </property>
  <property fmtid="{D5CDD505-2E9C-101B-9397-08002B2CF9AE}" pid="36"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37" name="NewsSource">
    <vt:lpwstr/>
  </property>
  <property fmtid="{D5CDD505-2E9C-101B-9397-08002B2CF9AE}" pid="38" name="SMSGTags">
    <vt:lpwstr/>
  </property>
  <property fmtid="{D5CDD505-2E9C-101B-9397-08002B2CF9AE}" pid="39" name="_dlc_DocIdItemGuid">
    <vt:lpwstr>f6432636-b3dd-45e2-9fb8-c52732f19f3d</vt:lpwstr>
  </property>
  <property fmtid="{D5CDD505-2E9C-101B-9397-08002B2CF9AE}" pid="40" name="MSPhysicalGeography">
    <vt:lpwstr/>
  </property>
  <property fmtid="{D5CDD505-2E9C-101B-9397-08002B2CF9AE}" pid="41" name="j3562c58ee414e028925bc902cfc01a1">
    <vt:lpwstr/>
  </property>
  <property fmtid="{D5CDD505-2E9C-101B-9397-08002B2CF9AE}" pid="42" name="EnterpriseDomainTags">
    <vt:lpwstr/>
  </property>
  <property fmtid="{D5CDD505-2E9C-101B-9397-08002B2CF9AE}" pid="43" name="la4444b61d19467597d63190b69ac227">
    <vt:lpwstr/>
  </property>
  <property fmtid="{D5CDD505-2E9C-101B-9397-08002B2CF9AE}" pid="44" name="ActivitiesAndPrograms">
    <vt:lpwstr/>
  </property>
  <property fmtid="{D5CDD505-2E9C-101B-9397-08002B2CF9AE}" pid="45" name="Segments">
    <vt:lpwstr/>
  </property>
  <property fmtid="{D5CDD505-2E9C-101B-9397-08002B2CF9AE}" pid="46" name="Partners">
    <vt:lpwstr/>
  </property>
  <property fmtid="{D5CDD505-2E9C-101B-9397-08002B2CF9AE}" pid="47" name="Groups">
    <vt:lpwstr>42;#Intelligent Cloud Marketing Group|4f75e184-e5aa-4234-a07f-b032d60df254</vt:lpwstr>
  </property>
  <property fmtid="{D5CDD505-2E9C-101B-9397-08002B2CF9AE}" pid="48" name="Topics">
    <vt:lpwstr>2554;#Fiscal Year 2019|37cfb2d9-82d6-4aee-ad7b-3dc8286123ca</vt:lpwstr>
  </property>
</Properties>
</file>